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8" r:id="rId4"/>
    <p:sldId id="262" r:id="rId5"/>
    <p:sldId id="260" r:id="rId6"/>
    <p:sldId id="266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90" d="100"/>
          <a:sy n="90" d="100"/>
        </p:scale>
        <p:origin x="38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4D166B-5F29-4989-89CF-E4773ED4553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239C4D7-1B37-47A7-802A-5153E808408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Design </a:t>
          </a:r>
          <a:r>
            <a:rPr lang="en-US" b="1" dirty="0" err="1"/>
            <a:t>și</a:t>
          </a:r>
          <a:r>
            <a:rPr lang="en-US" b="1" dirty="0"/>
            <a:t> </a:t>
          </a:r>
          <a:r>
            <a:rPr lang="en-US" b="1" dirty="0" err="1"/>
            <a:t>Durabilitate</a:t>
          </a:r>
          <a:endParaRPr lang="en-US" dirty="0"/>
        </a:p>
      </dgm:t>
    </dgm:pt>
    <dgm:pt modelId="{8DC17B3B-2C08-49C8-8B23-36A512288EC4}" type="parTrans" cxnId="{1E430214-FDB0-48C0-B586-7E2CA7314711}">
      <dgm:prSet/>
      <dgm:spPr/>
      <dgm:t>
        <a:bodyPr/>
        <a:lstStyle/>
        <a:p>
          <a:endParaRPr lang="en-US"/>
        </a:p>
      </dgm:t>
    </dgm:pt>
    <dgm:pt modelId="{801EE216-B44B-4663-A030-F2FA8187ED3C}" type="sibTrans" cxnId="{1E430214-FDB0-48C0-B586-7E2CA7314711}">
      <dgm:prSet/>
      <dgm:spPr/>
      <dgm:t>
        <a:bodyPr/>
        <a:lstStyle/>
        <a:p>
          <a:endParaRPr lang="en-US"/>
        </a:p>
      </dgm:t>
    </dgm:pt>
    <dgm:pt modelId="{270E8BB4-11D3-4CCD-B6A4-28DD7BE73B88}">
      <dgm:prSet/>
      <dgm:spPr/>
      <dgm:t>
        <a:bodyPr/>
        <a:lstStyle/>
        <a:p>
          <a:pPr>
            <a:lnSpc>
              <a:spcPct val="100000"/>
            </a:lnSpc>
          </a:pPr>
          <a:r>
            <a:rPr lang="ro-RO" b="1" dirty="0"/>
            <a:t>Interfață</a:t>
          </a:r>
          <a:endParaRPr lang="en-US" b="1" dirty="0"/>
        </a:p>
      </dgm:t>
    </dgm:pt>
    <dgm:pt modelId="{66E83F8D-9714-4AE8-B095-D9A6D3A91A56}" type="parTrans" cxnId="{632AB70C-DF3F-4DFC-B672-93D68E6044C4}">
      <dgm:prSet/>
      <dgm:spPr/>
      <dgm:t>
        <a:bodyPr/>
        <a:lstStyle/>
        <a:p>
          <a:endParaRPr lang="en-US"/>
        </a:p>
      </dgm:t>
    </dgm:pt>
    <dgm:pt modelId="{00FCD01B-F30A-4D69-ADC4-4C4F07DBB7CE}" type="sibTrans" cxnId="{632AB70C-DF3F-4DFC-B672-93D68E6044C4}">
      <dgm:prSet/>
      <dgm:spPr/>
      <dgm:t>
        <a:bodyPr/>
        <a:lstStyle/>
        <a:p>
          <a:endParaRPr lang="en-US"/>
        </a:p>
      </dgm:t>
    </dgm:pt>
    <dgm:pt modelId="{2E210366-CA9F-4AC6-B5A4-899466B95306}">
      <dgm:prSet/>
      <dgm:spPr/>
      <dgm:t>
        <a:bodyPr/>
        <a:lstStyle/>
        <a:p>
          <a:pPr>
            <a:lnSpc>
              <a:spcPct val="100000"/>
            </a:lnSpc>
          </a:pPr>
          <a:r>
            <a:rPr lang="ro-RO" b="1" dirty="0"/>
            <a:t>Parola criptată</a:t>
          </a:r>
          <a:endParaRPr lang="en-US" dirty="0"/>
        </a:p>
      </dgm:t>
    </dgm:pt>
    <dgm:pt modelId="{7293CF99-43BF-4366-9F1A-D501DC59701B}" type="parTrans" cxnId="{AFC6A503-12E2-47ED-B3E5-8D194C266C4C}">
      <dgm:prSet/>
      <dgm:spPr/>
      <dgm:t>
        <a:bodyPr/>
        <a:lstStyle/>
        <a:p>
          <a:endParaRPr lang="en-US"/>
        </a:p>
      </dgm:t>
    </dgm:pt>
    <dgm:pt modelId="{BD81EDA0-8837-4C42-AC65-B997FE8C19C9}" type="sibTrans" cxnId="{AFC6A503-12E2-47ED-B3E5-8D194C266C4C}">
      <dgm:prSet/>
      <dgm:spPr/>
      <dgm:t>
        <a:bodyPr/>
        <a:lstStyle/>
        <a:p>
          <a:endParaRPr lang="en-US"/>
        </a:p>
      </dgm:t>
    </dgm:pt>
    <dgm:pt modelId="{6BF95B0F-C4CF-455F-A638-82D248847AA9}">
      <dgm:prSet/>
      <dgm:spPr/>
      <dgm:t>
        <a:bodyPr/>
        <a:lstStyle/>
        <a:p>
          <a:pPr>
            <a:lnSpc>
              <a:spcPct val="100000"/>
            </a:lnSpc>
          </a:pPr>
          <a:r>
            <a:rPr lang="ro-RO" b="1" dirty="0"/>
            <a:t>Cod stabil</a:t>
          </a:r>
          <a:endParaRPr lang="en-US" b="1" dirty="0"/>
        </a:p>
      </dgm:t>
    </dgm:pt>
    <dgm:pt modelId="{FA5B9E44-F825-4FE4-B6EB-748D23C4148F}" type="sibTrans" cxnId="{4778A58A-6440-4D59-9930-E527F82EDD56}">
      <dgm:prSet/>
      <dgm:spPr/>
      <dgm:t>
        <a:bodyPr/>
        <a:lstStyle/>
        <a:p>
          <a:endParaRPr lang="en-US"/>
        </a:p>
      </dgm:t>
    </dgm:pt>
    <dgm:pt modelId="{9735A8CC-0B94-404A-828F-17BC8EFD0A46}" type="parTrans" cxnId="{4778A58A-6440-4D59-9930-E527F82EDD56}">
      <dgm:prSet/>
      <dgm:spPr/>
      <dgm:t>
        <a:bodyPr/>
        <a:lstStyle/>
        <a:p>
          <a:endParaRPr lang="en-US"/>
        </a:p>
      </dgm:t>
    </dgm:pt>
    <dgm:pt modelId="{F6C5E377-4C3C-405E-A50B-C39842A8CB23}" type="pres">
      <dgm:prSet presAssocID="{914D166B-5F29-4989-89CF-E4773ED45534}" presName="root" presStyleCnt="0">
        <dgm:presLayoutVars>
          <dgm:dir/>
          <dgm:resizeHandles val="exact"/>
        </dgm:presLayoutVars>
      </dgm:prSet>
      <dgm:spPr/>
    </dgm:pt>
    <dgm:pt modelId="{A8FC3625-3538-4F92-8529-3CEA45F51BD5}" type="pres">
      <dgm:prSet presAssocID="{1239C4D7-1B37-47A7-802A-5153E8084087}" presName="compNode" presStyleCnt="0"/>
      <dgm:spPr/>
    </dgm:pt>
    <dgm:pt modelId="{16C2589A-E078-4744-A4AE-CC8DD46D4321}" type="pres">
      <dgm:prSet presAssocID="{1239C4D7-1B37-47A7-802A-5153E808408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sel"/>
        </a:ext>
      </dgm:extLst>
    </dgm:pt>
    <dgm:pt modelId="{E2B24757-0337-4FF9-8C22-1D736586C296}" type="pres">
      <dgm:prSet presAssocID="{1239C4D7-1B37-47A7-802A-5153E8084087}" presName="spaceRect" presStyleCnt="0"/>
      <dgm:spPr/>
    </dgm:pt>
    <dgm:pt modelId="{B36119B3-EEFE-41F9-9A9A-A56D9683B470}" type="pres">
      <dgm:prSet presAssocID="{1239C4D7-1B37-47A7-802A-5153E8084087}" presName="textRect" presStyleLbl="revTx" presStyleIdx="0" presStyleCnt="4">
        <dgm:presLayoutVars>
          <dgm:chMax val="1"/>
          <dgm:chPref val="1"/>
        </dgm:presLayoutVars>
      </dgm:prSet>
      <dgm:spPr/>
    </dgm:pt>
    <dgm:pt modelId="{6E3B16F6-6378-4348-8D52-41242A8EB282}" type="pres">
      <dgm:prSet presAssocID="{801EE216-B44B-4663-A030-F2FA8187ED3C}" presName="sibTrans" presStyleCnt="0"/>
      <dgm:spPr/>
    </dgm:pt>
    <dgm:pt modelId="{93452AE4-519E-4850-AE32-ACE5BFFAC5C7}" type="pres">
      <dgm:prSet presAssocID="{6BF95B0F-C4CF-455F-A638-82D248847AA9}" presName="compNode" presStyleCnt="0"/>
      <dgm:spPr/>
    </dgm:pt>
    <dgm:pt modelId="{5A40DCB1-BBAA-45F2-842D-6699B3585358}" type="pres">
      <dgm:prSet presAssocID="{6BF95B0F-C4CF-455F-A638-82D248847AA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 male with solid fill"/>
        </a:ext>
      </dgm:extLst>
    </dgm:pt>
    <dgm:pt modelId="{0FDEE8E6-B0A1-4677-AE78-62B8B95809AC}" type="pres">
      <dgm:prSet presAssocID="{6BF95B0F-C4CF-455F-A638-82D248847AA9}" presName="spaceRect" presStyleCnt="0"/>
      <dgm:spPr/>
    </dgm:pt>
    <dgm:pt modelId="{76557B6E-B7C7-4082-83D5-DA0011A2E411}" type="pres">
      <dgm:prSet presAssocID="{6BF95B0F-C4CF-455F-A638-82D248847AA9}" presName="textRect" presStyleLbl="revTx" presStyleIdx="1" presStyleCnt="4">
        <dgm:presLayoutVars>
          <dgm:chMax val="1"/>
          <dgm:chPref val="1"/>
        </dgm:presLayoutVars>
      </dgm:prSet>
      <dgm:spPr/>
    </dgm:pt>
    <dgm:pt modelId="{24BFB082-0784-4D03-86B5-7EBA3EF509A8}" type="pres">
      <dgm:prSet presAssocID="{FA5B9E44-F825-4FE4-B6EB-748D23C4148F}" presName="sibTrans" presStyleCnt="0"/>
      <dgm:spPr/>
    </dgm:pt>
    <dgm:pt modelId="{6B38FCC2-B2D4-4BEC-A635-64CFEF693C02}" type="pres">
      <dgm:prSet presAssocID="{270E8BB4-11D3-4CCD-B6A4-28DD7BE73B88}" presName="compNode" presStyleCnt="0"/>
      <dgm:spPr/>
    </dgm:pt>
    <dgm:pt modelId="{99E56A48-3EBF-4C11-B55D-552FF6D95316}" type="pres">
      <dgm:prSet presAssocID="{270E8BB4-11D3-4CCD-B6A4-28DD7BE73B8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wser window with solid fill"/>
        </a:ext>
      </dgm:extLst>
    </dgm:pt>
    <dgm:pt modelId="{436E8BFC-0AE3-4AF1-9AD4-5DD990E42F71}" type="pres">
      <dgm:prSet presAssocID="{270E8BB4-11D3-4CCD-B6A4-28DD7BE73B88}" presName="spaceRect" presStyleCnt="0"/>
      <dgm:spPr/>
    </dgm:pt>
    <dgm:pt modelId="{C15810A6-21F0-4C67-B4A6-514E957DAA9F}" type="pres">
      <dgm:prSet presAssocID="{270E8BB4-11D3-4CCD-B6A4-28DD7BE73B88}" presName="textRect" presStyleLbl="revTx" presStyleIdx="2" presStyleCnt="4">
        <dgm:presLayoutVars>
          <dgm:chMax val="1"/>
          <dgm:chPref val="1"/>
        </dgm:presLayoutVars>
      </dgm:prSet>
      <dgm:spPr/>
    </dgm:pt>
    <dgm:pt modelId="{021AACCD-D3A9-4BB3-A351-72C686E7EACC}" type="pres">
      <dgm:prSet presAssocID="{00FCD01B-F30A-4D69-ADC4-4C4F07DBB7CE}" presName="sibTrans" presStyleCnt="0"/>
      <dgm:spPr/>
    </dgm:pt>
    <dgm:pt modelId="{91CDA335-DA8E-414B-9A8C-995F7B8EFD8C}" type="pres">
      <dgm:prSet presAssocID="{2E210366-CA9F-4AC6-B5A4-899466B95306}" presName="compNode" presStyleCnt="0"/>
      <dgm:spPr/>
    </dgm:pt>
    <dgm:pt modelId="{D149597B-951D-4D2F-800A-B1E9C403DB01}" type="pres">
      <dgm:prSet presAssocID="{2E210366-CA9F-4AC6-B5A4-899466B9530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 with solid fill"/>
        </a:ext>
      </dgm:extLst>
    </dgm:pt>
    <dgm:pt modelId="{B82E5A99-5103-4ED2-8B8C-4CD7DF783A08}" type="pres">
      <dgm:prSet presAssocID="{2E210366-CA9F-4AC6-B5A4-899466B95306}" presName="spaceRect" presStyleCnt="0"/>
      <dgm:spPr/>
    </dgm:pt>
    <dgm:pt modelId="{7FEC1AE1-7202-497C-B6EF-B69DBF5F5333}" type="pres">
      <dgm:prSet presAssocID="{2E210366-CA9F-4AC6-B5A4-899466B9530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FC6A503-12E2-47ED-B3E5-8D194C266C4C}" srcId="{914D166B-5F29-4989-89CF-E4773ED45534}" destId="{2E210366-CA9F-4AC6-B5A4-899466B95306}" srcOrd="3" destOrd="0" parTransId="{7293CF99-43BF-4366-9F1A-D501DC59701B}" sibTransId="{BD81EDA0-8837-4C42-AC65-B997FE8C19C9}"/>
    <dgm:cxn modelId="{632AB70C-DF3F-4DFC-B672-93D68E6044C4}" srcId="{914D166B-5F29-4989-89CF-E4773ED45534}" destId="{270E8BB4-11D3-4CCD-B6A4-28DD7BE73B88}" srcOrd="2" destOrd="0" parTransId="{66E83F8D-9714-4AE8-B095-D9A6D3A91A56}" sibTransId="{00FCD01B-F30A-4D69-ADC4-4C4F07DBB7CE}"/>
    <dgm:cxn modelId="{1E430214-FDB0-48C0-B586-7E2CA7314711}" srcId="{914D166B-5F29-4989-89CF-E4773ED45534}" destId="{1239C4D7-1B37-47A7-802A-5153E8084087}" srcOrd="0" destOrd="0" parTransId="{8DC17B3B-2C08-49C8-8B23-36A512288EC4}" sibTransId="{801EE216-B44B-4663-A030-F2FA8187ED3C}"/>
    <dgm:cxn modelId="{BA62636F-334B-4B26-8AD3-6855D93635FC}" type="presOf" srcId="{1239C4D7-1B37-47A7-802A-5153E8084087}" destId="{B36119B3-EEFE-41F9-9A9A-A56D9683B470}" srcOrd="0" destOrd="0" presId="urn:microsoft.com/office/officeart/2018/2/layout/IconLabelList"/>
    <dgm:cxn modelId="{4778A58A-6440-4D59-9930-E527F82EDD56}" srcId="{914D166B-5F29-4989-89CF-E4773ED45534}" destId="{6BF95B0F-C4CF-455F-A638-82D248847AA9}" srcOrd="1" destOrd="0" parTransId="{9735A8CC-0B94-404A-828F-17BC8EFD0A46}" sibTransId="{FA5B9E44-F825-4FE4-B6EB-748D23C4148F}"/>
    <dgm:cxn modelId="{157652A6-F6C6-4A3B-AA67-B1A041D8D66D}" type="presOf" srcId="{6BF95B0F-C4CF-455F-A638-82D248847AA9}" destId="{76557B6E-B7C7-4082-83D5-DA0011A2E411}" srcOrd="0" destOrd="0" presId="urn:microsoft.com/office/officeart/2018/2/layout/IconLabelList"/>
    <dgm:cxn modelId="{5C2846BC-1585-494F-A9BA-C365D816590B}" type="presOf" srcId="{270E8BB4-11D3-4CCD-B6A4-28DD7BE73B88}" destId="{C15810A6-21F0-4C67-B4A6-514E957DAA9F}" srcOrd="0" destOrd="0" presId="urn:microsoft.com/office/officeart/2018/2/layout/IconLabelList"/>
    <dgm:cxn modelId="{84EDE8F6-B0DD-484E-BB0A-013E08C1DAE9}" type="presOf" srcId="{914D166B-5F29-4989-89CF-E4773ED45534}" destId="{F6C5E377-4C3C-405E-A50B-C39842A8CB23}" srcOrd="0" destOrd="0" presId="urn:microsoft.com/office/officeart/2018/2/layout/IconLabelList"/>
    <dgm:cxn modelId="{BB3EADFB-7D9A-4B9E-8D8D-AD2599F0B429}" type="presOf" srcId="{2E210366-CA9F-4AC6-B5A4-899466B95306}" destId="{7FEC1AE1-7202-497C-B6EF-B69DBF5F5333}" srcOrd="0" destOrd="0" presId="urn:microsoft.com/office/officeart/2018/2/layout/IconLabelList"/>
    <dgm:cxn modelId="{93C5F467-8A3D-4A4C-98DC-E09E847555D6}" type="presParOf" srcId="{F6C5E377-4C3C-405E-A50B-C39842A8CB23}" destId="{A8FC3625-3538-4F92-8529-3CEA45F51BD5}" srcOrd="0" destOrd="0" presId="urn:microsoft.com/office/officeart/2018/2/layout/IconLabelList"/>
    <dgm:cxn modelId="{2324F8AE-E28B-4142-9351-230D2A258A24}" type="presParOf" srcId="{A8FC3625-3538-4F92-8529-3CEA45F51BD5}" destId="{16C2589A-E078-4744-A4AE-CC8DD46D4321}" srcOrd="0" destOrd="0" presId="urn:microsoft.com/office/officeart/2018/2/layout/IconLabelList"/>
    <dgm:cxn modelId="{DF481644-A361-4404-8878-8CC7E2F0AA17}" type="presParOf" srcId="{A8FC3625-3538-4F92-8529-3CEA45F51BD5}" destId="{E2B24757-0337-4FF9-8C22-1D736586C296}" srcOrd="1" destOrd="0" presId="urn:microsoft.com/office/officeart/2018/2/layout/IconLabelList"/>
    <dgm:cxn modelId="{70C216FE-6671-4350-8AAB-59F1DF232B1A}" type="presParOf" srcId="{A8FC3625-3538-4F92-8529-3CEA45F51BD5}" destId="{B36119B3-EEFE-41F9-9A9A-A56D9683B470}" srcOrd="2" destOrd="0" presId="urn:microsoft.com/office/officeart/2018/2/layout/IconLabelList"/>
    <dgm:cxn modelId="{40F520A6-40D8-43A3-983A-E3DB4A6CFC3B}" type="presParOf" srcId="{F6C5E377-4C3C-405E-A50B-C39842A8CB23}" destId="{6E3B16F6-6378-4348-8D52-41242A8EB282}" srcOrd="1" destOrd="0" presId="urn:microsoft.com/office/officeart/2018/2/layout/IconLabelList"/>
    <dgm:cxn modelId="{5098CC73-2481-4129-A1E5-7D413BEED236}" type="presParOf" srcId="{F6C5E377-4C3C-405E-A50B-C39842A8CB23}" destId="{93452AE4-519E-4850-AE32-ACE5BFFAC5C7}" srcOrd="2" destOrd="0" presId="urn:microsoft.com/office/officeart/2018/2/layout/IconLabelList"/>
    <dgm:cxn modelId="{F653B0E4-7B9F-48CD-8E29-1AD7D50ADEE6}" type="presParOf" srcId="{93452AE4-519E-4850-AE32-ACE5BFFAC5C7}" destId="{5A40DCB1-BBAA-45F2-842D-6699B3585358}" srcOrd="0" destOrd="0" presId="urn:microsoft.com/office/officeart/2018/2/layout/IconLabelList"/>
    <dgm:cxn modelId="{AA416855-A305-41D1-9295-28884B25CB93}" type="presParOf" srcId="{93452AE4-519E-4850-AE32-ACE5BFFAC5C7}" destId="{0FDEE8E6-B0A1-4677-AE78-62B8B95809AC}" srcOrd="1" destOrd="0" presId="urn:microsoft.com/office/officeart/2018/2/layout/IconLabelList"/>
    <dgm:cxn modelId="{AC53FE3C-EFDF-42C7-B1A8-685B90F159B1}" type="presParOf" srcId="{93452AE4-519E-4850-AE32-ACE5BFFAC5C7}" destId="{76557B6E-B7C7-4082-83D5-DA0011A2E411}" srcOrd="2" destOrd="0" presId="urn:microsoft.com/office/officeart/2018/2/layout/IconLabelList"/>
    <dgm:cxn modelId="{E316CE84-2BF7-46FC-ACA8-2B61A3B41A4B}" type="presParOf" srcId="{F6C5E377-4C3C-405E-A50B-C39842A8CB23}" destId="{24BFB082-0784-4D03-86B5-7EBA3EF509A8}" srcOrd="3" destOrd="0" presId="urn:microsoft.com/office/officeart/2018/2/layout/IconLabelList"/>
    <dgm:cxn modelId="{11876A93-2D3F-42A7-8243-0617AAB09394}" type="presParOf" srcId="{F6C5E377-4C3C-405E-A50B-C39842A8CB23}" destId="{6B38FCC2-B2D4-4BEC-A635-64CFEF693C02}" srcOrd="4" destOrd="0" presId="urn:microsoft.com/office/officeart/2018/2/layout/IconLabelList"/>
    <dgm:cxn modelId="{BC12FA04-F493-40AD-9400-F7CA1567A0B8}" type="presParOf" srcId="{6B38FCC2-B2D4-4BEC-A635-64CFEF693C02}" destId="{99E56A48-3EBF-4C11-B55D-552FF6D95316}" srcOrd="0" destOrd="0" presId="urn:microsoft.com/office/officeart/2018/2/layout/IconLabelList"/>
    <dgm:cxn modelId="{3051A00D-3B4F-4163-BD77-30312CBB733A}" type="presParOf" srcId="{6B38FCC2-B2D4-4BEC-A635-64CFEF693C02}" destId="{436E8BFC-0AE3-4AF1-9AD4-5DD990E42F71}" srcOrd="1" destOrd="0" presId="urn:microsoft.com/office/officeart/2018/2/layout/IconLabelList"/>
    <dgm:cxn modelId="{DFAE6D11-C7A9-4A05-9F6D-097AFDDC8D8B}" type="presParOf" srcId="{6B38FCC2-B2D4-4BEC-A635-64CFEF693C02}" destId="{C15810A6-21F0-4C67-B4A6-514E957DAA9F}" srcOrd="2" destOrd="0" presId="urn:microsoft.com/office/officeart/2018/2/layout/IconLabelList"/>
    <dgm:cxn modelId="{3B7FB8F9-AC47-4DBF-82F1-D3C631654F7B}" type="presParOf" srcId="{F6C5E377-4C3C-405E-A50B-C39842A8CB23}" destId="{021AACCD-D3A9-4BB3-A351-72C686E7EACC}" srcOrd="5" destOrd="0" presId="urn:microsoft.com/office/officeart/2018/2/layout/IconLabelList"/>
    <dgm:cxn modelId="{FFF43FA2-3FD3-4630-9AE7-1C744347D308}" type="presParOf" srcId="{F6C5E377-4C3C-405E-A50B-C39842A8CB23}" destId="{91CDA335-DA8E-414B-9A8C-995F7B8EFD8C}" srcOrd="6" destOrd="0" presId="urn:microsoft.com/office/officeart/2018/2/layout/IconLabelList"/>
    <dgm:cxn modelId="{46F98BA4-16B1-47CE-92BB-DA650B1177D3}" type="presParOf" srcId="{91CDA335-DA8E-414B-9A8C-995F7B8EFD8C}" destId="{D149597B-951D-4D2F-800A-B1E9C403DB01}" srcOrd="0" destOrd="0" presId="urn:microsoft.com/office/officeart/2018/2/layout/IconLabelList"/>
    <dgm:cxn modelId="{52183E45-5862-4982-9C8C-C97310AF7AE5}" type="presParOf" srcId="{91CDA335-DA8E-414B-9A8C-995F7B8EFD8C}" destId="{B82E5A99-5103-4ED2-8B8C-4CD7DF783A08}" srcOrd="1" destOrd="0" presId="urn:microsoft.com/office/officeart/2018/2/layout/IconLabelList"/>
    <dgm:cxn modelId="{ACF1A0A1-B2C9-40E5-99DB-81D1BBA85F45}" type="presParOf" srcId="{91CDA335-DA8E-414B-9A8C-995F7B8EFD8C}" destId="{7FEC1AE1-7202-497C-B6EF-B69DBF5F533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C968F3-F0E8-4D23-B1C0-6FEFA1AD645C}" type="doc">
      <dgm:prSet loTypeId="urn:microsoft.com/office/officeart/2018/layout/CircleProcess" loCatId="simpleprocesssa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CA85C6B-49C9-4F61-9EA7-4C05CC606109}">
      <dgm:prSet custT="1"/>
      <dgm:spPr/>
      <dgm:t>
        <a:bodyPr/>
        <a:lstStyle/>
        <a:p>
          <a:r>
            <a:rPr lang="en-US" sz="1400" b="1" dirty="0"/>
            <a:t>Pasul 1 (</a:t>
          </a:r>
          <a:r>
            <a:rPr lang="ro-RO" sz="1400" b="1" dirty="0" err="1"/>
            <a:t>Conectar</a:t>
          </a:r>
          <a:r>
            <a:rPr lang="en-US" sz="1400" b="1" dirty="0"/>
            <a:t>e automat</a:t>
          </a:r>
          <a:r>
            <a:rPr lang="ro-RO" sz="1400" b="1" dirty="0"/>
            <a:t>ă</a:t>
          </a:r>
          <a:r>
            <a:rPr lang="en-US" sz="1400" b="1" dirty="0"/>
            <a:t>):</a:t>
          </a:r>
          <a:r>
            <a:rPr lang="en-US" sz="1400" dirty="0"/>
            <a:t> </a:t>
          </a:r>
          <a:r>
            <a:rPr lang="en-US" sz="1360" dirty="0" err="1"/>
            <a:t>Dispozitivul</a:t>
          </a:r>
          <a:r>
            <a:rPr lang="en-US" sz="1360" dirty="0"/>
            <a:t> se </a:t>
          </a:r>
          <a:r>
            <a:rPr lang="en-US" sz="1360" dirty="0" err="1"/>
            <a:t>conecteaz</a:t>
          </a:r>
          <a:r>
            <a:rPr lang="ro-RO" sz="1360" dirty="0"/>
            <a:t>ă la ultima rețea configurată</a:t>
          </a:r>
          <a:endParaRPr lang="en-US" sz="1360" dirty="0"/>
        </a:p>
      </dgm:t>
    </dgm:pt>
    <dgm:pt modelId="{2701AD89-3048-4D85-AFA0-E6A813FB7170}" type="parTrans" cxnId="{4409B067-6FDB-47D7-949A-6E91A5B7C91A}">
      <dgm:prSet/>
      <dgm:spPr/>
      <dgm:t>
        <a:bodyPr/>
        <a:lstStyle/>
        <a:p>
          <a:endParaRPr lang="en-US"/>
        </a:p>
      </dgm:t>
    </dgm:pt>
    <dgm:pt modelId="{36F6F040-681C-4FAE-B867-AABDA74DE94C}" type="sibTrans" cxnId="{4409B067-6FDB-47D7-949A-6E91A5B7C91A}">
      <dgm:prSet/>
      <dgm:spPr/>
      <dgm:t>
        <a:bodyPr/>
        <a:lstStyle/>
        <a:p>
          <a:endParaRPr lang="en-US"/>
        </a:p>
      </dgm:t>
    </dgm:pt>
    <dgm:pt modelId="{18A24DC9-B0D1-4ECF-B056-C272E4F7A759}">
      <dgm:prSet custT="1"/>
      <dgm:spPr/>
      <dgm:t>
        <a:bodyPr/>
        <a:lstStyle/>
        <a:p>
          <a:r>
            <a:rPr lang="en-US" sz="1400" b="1" dirty="0"/>
            <a:t>Pasul 2 (</a:t>
          </a:r>
          <a:r>
            <a:rPr lang="ro-RO" sz="1400" b="1" dirty="0"/>
            <a:t>Configurare</a:t>
          </a:r>
          <a:r>
            <a:rPr lang="en-US" sz="1400" b="1" dirty="0"/>
            <a:t>):</a:t>
          </a:r>
          <a:r>
            <a:rPr lang="en-US" sz="1400" dirty="0"/>
            <a:t> </a:t>
          </a:r>
        </a:p>
        <a:p>
          <a:r>
            <a:rPr lang="ro-RO" sz="1360" dirty="0"/>
            <a:t>Dacă nu există un w-fi configurat sau nu se conectează la cel existent, utilizatorul se poate conecta la </a:t>
          </a:r>
          <a:r>
            <a:rPr lang="ro-RO" sz="1360" dirty="0" err="1"/>
            <a:t>Wi</a:t>
          </a:r>
          <a:r>
            <a:rPr lang="ro-RO" sz="1360" dirty="0"/>
            <a:t>-fi-</a:t>
          </a:r>
          <a:r>
            <a:rPr lang="ro-RO" sz="1360" dirty="0" err="1"/>
            <a:t>ul</a:t>
          </a:r>
          <a:r>
            <a:rPr lang="ro-RO" sz="1360" dirty="0"/>
            <a:t> prizei și poate introduce numele rețelei și parola</a:t>
          </a:r>
          <a:endParaRPr lang="en-US" sz="1300" dirty="0"/>
        </a:p>
      </dgm:t>
    </dgm:pt>
    <dgm:pt modelId="{CA13A80B-EE3B-40F1-B0D6-0377A382A54E}" type="parTrans" cxnId="{4B9D1250-B1D9-4F3B-9C1A-B7D2B91281B8}">
      <dgm:prSet/>
      <dgm:spPr/>
      <dgm:t>
        <a:bodyPr/>
        <a:lstStyle/>
        <a:p>
          <a:endParaRPr lang="en-US"/>
        </a:p>
      </dgm:t>
    </dgm:pt>
    <dgm:pt modelId="{2B974E15-2C83-4AE5-AC6F-5C455297EF32}" type="sibTrans" cxnId="{4B9D1250-B1D9-4F3B-9C1A-B7D2B91281B8}">
      <dgm:prSet/>
      <dgm:spPr/>
      <dgm:t>
        <a:bodyPr/>
        <a:lstStyle/>
        <a:p>
          <a:endParaRPr lang="en-US"/>
        </a:p>
      </dgm:t>
    </dgm:pt>
    <dgm:pt modelId="{DBD8BDB7-AA1B-4A8B-B579-ACA980BFC25E}">
      <dgm:prSet/>
      <dgm:spPr/>
      <dgm:t>
        <a:bodyPr/>
        <a:lstStyle/>
        <a:p>
          <a:r>
            <a:rPr lang="en-US" b="1" dirty="0"/>
            <a:t>Pasul 3 (</a:t>
          </a:r>
          <a:r>
            <a:rPr lang="ro-RO" b="1" dirty="0"/>
            <a:t>Acces securizat</a:t>
          </a:r>
          <a:r>
            <a:rPr lang="en-US" b="1" dirty="0"/>
            <a:t>):</a:t>
          </a:r>
          <a:r>
            <a:rPr lang="en-US" dirty="0"/>
            <a:t> </a:t>
          </a:r>
          <a:r>
            <a:rPr lang="ro-RO" dirty="0"/>
            <a:t>Utilizatorul accesează interfața web și introduce parola</a:t>
          </a:r>
          <a:endParaRPr lang="en-US" dirty="0"/>
        </a:p>
      </dgm:t>
    </dgm:pt>
    <dgm:pt modelId="{4DA35DA2-B0CF-4C6B-A112-6E2D5FE45E90}" type="parTrans" cxnId="{7CFB81E7-3C52-495E-9358-92A143D2D6B3}">
      <dgm:prSet/>
      <dgm:spPr/>
      <dgm:t>
        <a:bodyPr/>
        <a:lstStyle/>
        <a:p>
          <a:endParaRPr lang="en-US"/>
        </a:p>
      </dgm:t>
    </dgm:pt>
    <dgm:pt modelId="{903DE362-79F2-47AA-935E-C6A5A374B198}" type="sibTrans" cxnId="{7CFB81E7-3C52-495E-9358-92A143D2D6B3}">
      <dgm:prSet/>
      <dgm:spPr/>
      <dgm:t>
        <a:bodyPr/>
        <a:lstStyle/>
        <a:p>
          <a:endParaRPr lang="en-US"/>
        </a:p>
      </dgm:t>
    </dgm:pt>
    <dgm:pt modelId="{4FDE5371-4B99-4268-88DE-D7D14646D3AF}">
      <dgm:prSet/>
      <dgm:spPr/>
      <dgm:t>
        <a:bodyPr/>
        <a:lstStyle/>
        <a:p>
          <a:r>
            <a:rPr lang="ro-RO" b="1" dirty="0"/>
            <a:t>Pasul 4 (Control)</a:t>
          </a:r>
          <a:r>
            <a:rPr lang="en-US" b="1" dirty="0"/>
            <a:t>:</a:t>
          </a:r>
        </a:p>
        <a:p>
          <a:r>
            <a:rPr lang="en-US" b="0" dirty="0" err="1"/>
            <a:t>Utiliza</a:t>
          </a:r>
          <a:r>
            <a:rPr lang="ro-RO" b="0" dirty="0"/>
            <a:t>torul modifică starea ieșirilor prizei</a:t>
          </a:r>
          <a:endParaRPr lang="en-US" dirty="0"/>
        </a:p>
      </dgm:t>
    </dgm:pt>
    <dgm:pt modelId="{83426153-150A-476F-BEAC-4CE2F4289811}" type="parTrans" cxnId="{1EEF9D11-E0A1-47CF-8524-C556A533C58A}">
      <dgm:prSet/>
      <dgm:spPr/>
      <dgm:t>
        <a:bodyPr/>
        <a:lstStyle/>
        <a:p>
          <a:endParaRPr lang="en-US"/>
        </a:p>
      </dgm:t>
    </dgm:pt>
    <dgm:pt modelId="{9D035BD5-7512-42AF-A6F7-09F32545A230}" type="sibTrans" cxnId="{1EEF9D11-E0A1-47CF-8524-C556A533C58A}">
      <dgm:prSet/>
      <dgm:spPr/>
      <dgm:t>
        <a:bodyPr/>
        <a:lstStyle/>
        <a:p>
          <a:endParaRPr lang="en-US"/>
        </a:p>
      </dgm:t>
    </dgm:pt>
    <dgm:pt modelId="{56FBC634-1544-468C-AE09-E0F143B68E07}" type="pres">
      <dgm:prSet presAssocID="{18C968F3-F0E8-4D23-B1C0-6FEFA1AD645C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08E6C55B-300D-444F-93EA-E45E7A792510}" type="pres">
      <dgm:prSet presAssocID="{4FDE5371-4B99-4268-88DE-D7D14646D3AF}" presName="Accent4" presStyleCnt="0"/>
      <dgm:spPr/>
    </dgm:pt>
    <dgm:pt modelId="{D40F8A4D-1FA7-42C2-8B60-462FE7FE0F5B}" type="pres">
      <dgm:prSet presAssocID="{4FDE5371-4B99-4268-88DE-D7D14646D3AF}" presName="Accent" presStyleLbl="node1" presStyleIdx="0" presStyleCnt="8"/>
      <dgm:spPr/>
    </dgm:pt>
    <dgm:pt modelId="{E863E755-7BB4-4D22-9E6D-DEBA730E7D6D}" type="pres">
      <dgm:prSet presAssocID="{4FDE5371-4B99-4268-88DE-D7D14646D3AF}" presName="ParentBackground4" presStyleCnt="0"/>
      <dgm:spPr/>
    </dgm:pt>
    <dgm:pt modelId="{22FA6DAF-6F0C-4AB1-9C62-58A306A07BE6}" type="pres">
      <dgm:prSet presAssocID="{4FDE5371-4B99-4268-88DE-D7D14646D3AF}" presName="ParentBackground" presStyleLbl="node1" presStyleIdx="1" presStyleCnt="8"/>
      <dgm:spPr/>
    </dgm:pt>
    <dgm:pt modelId="{0DA41E89-A2EA-4A67-9AB6-A90A2FDE2ACA}" type="pres">
      <dgm:prSet presAssocID="{4FDE5371-4B99-4268-88DE-D7D14646D3AF}" presName="Parent4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B9E43DC1-468A-46FB-801B-3F0F09DF3B5A}" type="pres">
      <dgm:prSet presAssocID="{DBD8BDB7-AA1B-4A8B-B579-ACA980BFC25E}" presName="Accent3" presStyleCnt="0"/>
      <dgm:spPr/>
    </dgm:pt>
    <dgm:pt modelId="{042A4F28-D98D-48C0-82E4-362E049B3361}" type="pres">
      <dgm:prSet presAssocID="{DBD8BDB7-AA1B-4A8B-B579-ACA980BFC25E}" presName="Accent" presStyleLbl="node1" presStyleIdx="2" presStyleCnt="8"/>
      <dgm:spPr/>
    </dgm:pt>
    <dgm:pt modelId="{8CFBD1F1-65CF-4A5A-9FAE-D5639A8F7AB5}" type="pres">
      <dgm:prSet presAssocID="{DBD8BDB7-AA1B-4A8B-B579-ACA980BFC25E}" presName="ParentBackground3" presStyleCnt="0"/>
      <dgm:spPr/>
    </dgm:pt>
    <dgm:pt modelId="{25607444-B7E5-4A80-A8AA-CF8318F98C46}" type="pres">
      <dgm:prSet presAssocID="{DBD8BDB7-AA1B-4A8B-B579-ACA980BFC25E}" presName="ParentBackground" presStyleLbl="node1" presStyleIdx="3" presStyleCnt="8"/>
      <dgm:spPr/>
    </dgm:pt>
    <dgm:pt modelId="{24F2A07A-97F0-48BC-9D65-5B4E53D62C2A}" type="pres">
      <dgm:prSet presAssocID="{DBD8BDB7-AA1B-4A8B-B579-ACA980BFC25E}" presName="Parent3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B19FB9CC-E467-4763-8693-FAC147E9655A}" type="pres">
      <dgm:prSet presAssocID="{18A24DC9-B0D1-4ECF-B056-C272E4F7A759}" presName="Accent2" presStyleCnt="0"/>
      <dgm:spPr/>
    </dgm:pt>
    <dgm:pt modelId="{04972F3D-D92D-4C95-8EA8-6CE66A114B2F}" type="pres">
      <dgm:prSet presAssocID="{18A24DC9-B0D1-4ECF-B056-C272E4F7A759}" presName="Accent" presStyleLbl="node1" presStyleIdx="4" presStyleCnt="8"/>
      <dgm:spPr/>
    </dgm:pt>
    <dgm:pt modelId="{2031E06A-8ECC-4632-8ED1-F35BDF453B4A}" type="pres">
      <dgm:prSet presAssocID="{18A24DC9-B0D1-4ECF-B056-C272E4F7A759}" presName="ParentBackground2" presStyleCnt="0"/>
      <dgm:spPr/>
    </dgm:pt>
    <dgm:pt modelId="{596D6AA8-3692-47A0-AC1F-3494A910DB4A}" type="pres">
      <dgm:prSet presAssocID="{18A24DC9-B0D1-4ECF-B056-C272E4F7A759}" presName="ParentBackground" presStyleLbl="node1" presStyleIdx="5" presStyleCnt="8"/>
      <dgm:spPr/>
    </dgm:pt>
    <dgm:pt modelId="{5FE56DA1-64ED-4781-911B-B82739BBFD73}" type="pres">
      <dgm:prSet presAssocID="{18A24DC9-B0D1-4ECF-B056-C272E4F7A759}" presName="Parent2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FEF30865-78BB-42EC-B5A7-822DC7988AD1}" type="pres">
      <dgm:prSet presAssocID="{8CA85C6B-49C9-4F61-9EA7-4C05CC606109}" presName="Accent1" presStyleCnt="0"/>
      <dgm:spPr/>
    </dgm:pt>
    <dgm:pt modelId="{CAA7C208-C685-499C-99D9-069374E9C88D}" type="pres">
      <dgm:prSet presAssocID="{8CA85C6B-49C9-4F61-9EA7-4C05CC606109}" presName="Accent" presStyleLbl="node1" presStyleIdx="6" presStyleCnt="8"/>
      <dgm:spPr/>
    </dgm:pt>
    <dgm:pt modelId="{9CA917AC-F01D-47A8-83AD-A4DF0E21102F}" type="pres">
      <dgm:prSet presAssocID="{8CA85C6B-49C9-4F61-9EA7-4C05CC606109}" presName="ParentBackground1" presStyleCnt="0"/>
      <dgm:spPr/>
    </dgm:pt>
    <dgm:pt modelId="{AC95F652-BE21-47CB-BC21-4D5D9E848320}" type="pres">
      <dgm:prSet presAssocID="{8CA85C6B-49C9-4F61-9EA7-4C05CC606109}" presName="ParentBackground" presStyleLbl="node1" presStyleIdx="7" presStyleCnt="8"/>
      <dgm:spPr/>
    </dgm:pt>
    <dgm:pt modelId="{CF7F10B8-631A-4B53-B346-860B15896CA7}" type="pres">
      <dgm:prSet presAssocID="{8CA85C6B-49C9-4F61-9EA7-4C05CC606109}" presName="Parent1" presStyleLbl="fgAcc0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1EEF9D11-E0A1-47CF-8524-C556A533C58A}" srcId="{18C968F3-F0E8-4D23-B1C0-6FEFA1AD645C}" destId="{4FDE5371-4B99-4268-88DE-D7D14646D3AF}" srcOrd="3" destOrd="0" parTransId="{83426153-150A-476F-BEAC-4CE2F4289811}" sibTransId="{9D035BD5-7512-42AF-A6F7-09F32545A230}"/>
    <dgm:cxn modelId="{0EE55941-7C99-4F41-A8CF-E5E1E716C452}" type="presOf" srcId="{DBD8BDB7-AA1B-4A8B-B579-ACA980BFC25E}" destId="{25607444-B7E5-4A80-A8AA-CF8318F98C46}" srcOrd="0" destOrd="0" presId="urn:microsoft.com/office/officeart/2018/layout/CircleProcess"/>
    <dgm:cxn modelId="{4409B067-6FDB-47D7-949A-6E91A5B7C91A}" srcId="{18C968F3-F0E8-4D23-B1C0-6FEFA1AD645C}" destId="{8CA85C6B-49C9-4F61-9EA7-4C05CC606109}" srcOrd="0" destOrd="0" parTransId="{2701AD89-3048-4D85-AFA0-E6A813FB7170}" sibTransId="{36F6F040-681C-4FAE-B867-AABDA74DE94C}"/>
    <dgm:cxn modelId="{81A3596E-31A9-4821-9BDD-614A92254524}" type="presOf" srcId="{4FDE5371-4B99-4268-88DE-D7D14646D3AF}" destId="{22FA6DAF-6F0C-4AB1-9C62-58A306A07BE6}" srcOrd="0" destOrd="0" presId="urn:microsoft.com/office/officeart/2018/layout/CircleProcess"/>
    <dgm:cxn modelId="{4B9D1250-B1D9-4F3B-9C1A-B7D2B91281B8}" srcId="{18C968F3-F0E8-4D23-B1C0-6FEFA1AD645C}" destId="{18A24DC9-B0D1-4ECF-B056-C272E4F7A759}" srcOrd="1" destOrd="0" parTransId="{CA13A80B-EE3B-40F1-B0D6-0377A382A54E}" sibTransId="{2B974E15-2C83-4AE5-AC6F-5C455297EF32}"/>
    <dgm:cxn modelId="{BD47E05A-79E9-45BF-ABD2-D63171C5A945}" type="presOf" srcId="{18C968F3-F0E8-4D23-B1C0-6FEFA1AD645C}" destId="{56FBC634-1544-468C-AE09-E0F143B68E07}" srcOrd="0" destOrd="0" presId="urn:microsoft.com/office/officeart/2018/layout/CircleProcess"/>
    <dgm:cxn modelId="{86DF4794-BB3E-4A82-9C9D-1C1D9AAA2155}" type="presOf" srcId="{DBD8BDB7-AA1B-4A8B-B579-ACA980BFC25E}" destId="{24F2A07A-97F0-48BC-9D65-5B4E53D62C2A}" srcOrd="1" destOrd="0" presId="urn:microsoft.com/office/officeart/2018/layout/CircleProcess"/>
    <dgm:cxn modelId="{F695D6B2-E403-4A08-8C33-BE030C03769C}" type="presOf" srcId="{8CA85C6B-49C9-4F61-9EA7-4C05CC606109}" destId="{CF7F10B8-631A-4B53-B346-860B15896CA7}" srcOrd="1" destOrd="0" presId="urn:microsoft.com/office/officeart/2018/layout/CircleProcess"/>
    <dgm:cxn modelId="{ABFCA0B6-6CD7-4405-B62B-1EAAE2296727}" type="presOf" srcId="{18A24DC9-B0D1-4ECF-B056-C272E4F7A759}" destId="{596D6AA8-3692-47A0-AC1F-3494A910DB4A}" srcOrd="0" destOrd="0" presId="urn:microsoft.com/office/officeart/2018/layout/CircleProcess"/>
    <dgm:cxn modelId="{E368C9B7-531B-47BA-88D7-F87D37F71ACD}" type="presOf" srcId="{8CA85C6B-49C9-4F61-9EA7-4C05CC606109}" destId="{AC95F652-BE21-47CB-BC21-4D5D9E848320}" srcOrd="0" destOrd="0" presId="urn:microsoft.com/office/officeart/2018/layout/CircleProcess"/>
    <dgm:cxn modelId="{7CFB81E7-3C52-495E-9358-92A143D2D6B3}" srcId="{18C968F3-F0E8-4D23-B1C0-6FEFA1AD645C}" destId="{DBD8BDB7-AA1B-4A8B-B579-ACA980BFC25E}" srcOrd="2" destOrd="0" parTransId="{4DA35DA2-B0CF-4C6B-A112-6E2D5FE45E90}" sibTransId="{903DE362-79F2-47AA-935E-C6A5A374B198}"/>
    <dgm:cxn modelId="{FCFDCBEA-C4CE-488C-A54D-3EA6CCD9CE70}" type="presOf" srcId="{4FDE5371-4B99-4268-88DE-D7D14646D3AF}" destId="{0DA41E89-A2EA-4A67-9AB6-A90A2FDE2ACA}" srcOrd="1" destOrd="0" presId="urn:microsoft.com/office/officeart/2018/layout/CircleProcess"/>
    <dgm:cxn modelId="{9F2845FD-2280-446E-AF3E-6E2AE27B72BE}" type="presOf" srcId="{18A24DC9-B0D1-4ECF-B056-C272E4F7A759}" destId="{5FE56DA1-64ED-4781-911B-B82739BBFD73}" srcOrd="1" destOrd="0" presId="urn:microsoft.com/office/officeart/2018/layout/CircleProcess"/>
    <dgm:cxn modelId="{43B6766E-2C02-4845-B3DA-9EB93558947D}" type="presParOf" srcId="{56FBC634-1544-468C-AE09-E0F143B68E07}" destId="{08E6C55B-300D-444F-93EA-E45E7A792510}" srcOrd="0" destOrd="0" presId="urn:microsoft.com/office/officeart/2018/layout/CircleProcess"/>
    <dgm:cxn modelId="{4BDC22A6-ABC1-477A-8F37-D238CE1D7A0E}" type="presParOf" srcId="{08E6C55B-300D-444F-93EA-E45E7A792510}" destId="{D40F8A4D-1FA7-42C2-8B60-462FE7FE0F5B}" srcOrd="0" destOrd="0" presId="urn:microsoft.com/office/officeart/2018/layout/CircleProcess"/>
    <dgm:cxn modelId="{321EDD59-211E-409D-9810-2FFC46D00265}" type="presParOf" srcId="{56FBC634-1544-468C-AE09-E0F143B68E07}" destId="{E863E755-7BB4-4D22-9E6D-DEBA730E7D6D}" srcOrd="1" destOrd="0" presId="urn:microsoft.com/office/officeart/2018/layout/CircleProcess"/>
    <dgm:cxn modelId="{64EE2880-DFBF-4498-9B74-B60809E122B7}" type="presParOf" srcId="{E863E755-7BB4-4D22-9E6D-DEBA730E7D6D}" destId="{22FA6DAF-6F0C-4AB1-9C62-58A306A07BE6}" srcOrd="0" destOrd="0" presId="urn:microsoft.com/office/officeart/2018/layout/CircleProcess"/>
    <dgm:cxn modelId="{4B84907F-ACAF-409F-9BDE-D4E0EE8F23CB}" type="presParOf" srcId="{56FBC634-1544-468C-AE09-E0F143B68E07}" destId="{0DA41E89-A2EA-4A67-9AB6-A90A2FDE2ACA}" srcOrd="2" destOrd="0" presId="urn:microsoft.com/office/officeart/2018/layout/CircleProcess"/>
    <dgm:cxn modelId="{6144CF0A-494F-4C0F-ABC7-2B8973E3D62B}" type="presParOf" srcId="{56FBC634-1544-468C-AE09-E0F143B68E07}" destId="{B9E43DC1-468A-46FB-801B-3F0F09DF3B5A}" srcOrd="3" destOrd="0" presId="urn:microsoft.com/office/officeart/2018/layout/CircleProcess"/>
    <dgm:cxn modelId="{5FAA9CE7-3EC3-4FDF-A7FC-41ED3B0CFF39}" type="presParOf" srcId="{B9E43DC1-468A-46FB-801B-3F0F09DF3B5A}" destId="{042A4F28-D98D-48C0-82E4-362E049B3361}" srcOrd="0" destOrd="0" presId="urn:microsoft.com/office/officeart/2018/layout/CircleProcess"/>
    <dgm:cxn modelId="{B891AC18-98AE-47A6-AB90-C8D60B27A15E}" type="presParOf" srcId="{56FBC634-1544-468C-AE09-E0F143B68E07}" destId="{8CFBD1F1-65CF-4A5A-9FAE-D5639A8F7AB5}" srcOrd="4" destOrd="0" presId="urn:microsoft.com/office/officeart/2018/layout/CircleProcess"/>
    <dgm:cxn modelId="{51ED515C-42EC-4330-A24E-AC288FD213B2}" type="presParOf" srcId="{8CFBD1F1-65CF-4A5A-9FAE-D5639A8F7AB5}" destId="{25607444-B7E5-4A80-A8AA-CF8318F98C46}" srcOrd="0" destOrd="0" presId="urn:microsoft.com/office/officeart/2018/layout/CircleProcess"/>
    <dgm:cxn modelId="{7DE37B51-3E66-4A58-9E72-3C661661FC2B}" type="presParOf" srcId="{56FBC634-1544-468C-AE09-E0F143B68E07}" destId="{24F2A07A-97F0-48BC-9D65-5B4E53D62C2A}" srcOrd="5" destOrd="0" presId="urn:microsoft.com/office/officeart/2018/layout/CircleProcess"/>
    <dgm:cxn modelId="{EC3006B1-ECE3-4D59-8276-4DBF4CC640C9}" type="presParOf" srcId="{56FBC634-1544-468C-AE09-E0F143B68E07}" destId="{B19FB9CC-E467-4763-8693-FAC147E9655A}" srcOrd="6" destOrd="0" presId="urn:microsoft.com/office/officeart/2018/layout/CircleProcess"/>
    <dgm:cxn modelId="{D2042826-FF1E-4B39-A89C-6DB92061EFF4}" type="presParOf" srcId="{B19FB9CC-E467-4763-8693-FAC147E9655A}" destId="{04972F3D-D92D-4C95-8EA8-6CE66A114B2F}" srcOrd="0" destOrd="0" presId="urn:microsoft.com/office/officeart/2018/layout/CircleProcess"/>
    <dgm:cxn modelId="{D42BC477-F262-4300-B481-1E7CA7F38EC9}" type="presParOf" srcId="{56FBC634-1544-468C-AE09-E0F143B68E07}" destId="{2031E06A-8ECC-4632-8ED1-F35BDF453B4A}" srcOrd="7" destOrd="0" presId="urn:microsoft.com/office/officeart/2018/layout/CircleProcess"/>
    <dgm:cxn modelId="{C107D01F-5EFE-4F9A-BDFC-243A08ECB38D}" type="presParOf" srcId="{2031E06A-8ECC-4632-8ED1-F35BDF453B4A}" destId="{596D6AA8-3692-47A0-AC1F-3494A910DB4A}" srcOrd="0" destOrd="0" presId="urn:microsoft.com/office/officeart/2018/layout/CircleProcess"/>
    <dgm:cxn modelId="{2AA129D2-EEC6-4FB1-B600-60D9A3A66E20}" type="presParOf" srcId="{56FBC634-1544-468C-AE09-E0F143B68E07}" destId="{5FE56DA1-64ED-4781-911B-B82739BBFD73}" srcOrd="8" destOrd="0" presId="urn:microsoft.com/office/officeart/2018/layout/CircleProcess"/>
    <dgm:cxn modelId="{41F9FC0A-464C-4BD1-89B3-027824AD0C3F}" type="presParOf" srcId="{56FBC634-1544-468C-AE09-E0F143B68E07}" destId="{FEF30865-78BB-42EC-B5A7-822DC7988AD1}" srcOrd="9" destOrd="0" presId="urn:microsoft.com/office/officeart/2018/layout/CircleProcess"/>
    <dgm:cxn modelId="{C15D1390-5877-4CE3-8434-ECD1670892B6}" type="presParOf" srcId="{FEF30865-78BB-42EC-B5A7-822DC7988AD1}" destId="{CAA7C208-C685-499C-99D9-069374E9C88D}" srcOrd="0" destOrd="0" presId="urn:microsoft.com/office/officeart/2018/layout/CircleProcess"/>
    <dgm:cxn modelId="{24B15F5C-F329-42F6-8CF9-2536EC2D99B0}" type="presParOf" srcId="{56FBC634-1544-468C-AE09-E0F143B68E07}" destId="{9CA917AC-F01D-47A8-83AD-A4DF0E21102F}" srcOrd="10" destOrd="0" presId="urn:microsoft.com/office/officeart/2018/layout/CircleProcess"/>
    <dgm:cxn modelId="{65B5B084-8346-4898-A6D4-36C44134BFC7}" type="presParOf" srcId="{9CA917AC-F01D-47A8-83AD-A4DF0E21102F}" destId="{AC95F652-BE21-47CB-BC21-4D5D9E848320}" srcOrd="0" destOrd="0" presId="urn:microsoft.com/office/officeart/2018/layout/CircleProcess"/>
    <dgm:cxn modelId="{903D09A3-A267-459A-AD53-B281826978FE}" type="presParOf" srcId="{56FBC634-1544-468C-AE09-E0F143B68E07}" destId="{CF7F10B8-631A-4B53-B346-860B15896CA7}" srcOrd="11" destOrd="0" presId="urn:microsoft.com/office/officeart/2018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2D93664-175E-41B6-AF4B-D2734F703832}" type="doc">
      <dgm:prSet loTypeId="urn:microsoft.com/office/officeart/2005/8/layout/matrix3" loCatId="matrix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F9FFE7B-C7E0-4D43-A608-3E04663DEB2D}">
      <dgm:prSet/>
      <dgm:spPr/>
      <dgm:t>
        <a:bodyPr/>
        <a:lstStyle/>
        <a:p>
          <a:r>
            <a:rPr lang="en-US" b="1" i="0" baseline="0" dirty="0"/>
            <a:t>Strengths:</a:t>
          </a:r>
          <a:r>
            <a:rPr lang="en-US" b="0" i="0" baseline="0" dirty="0"/>
            <a:t> Control independent, Securitate </a:t>
          </a:r>
          <a:r>
            <a:rPr lang="en-US" b="0" i="0" baseline="0" dirty="0" err="1"/>
            <a:t>ridicată</a:t>
          </a:r>
          <a:endParaRPr lang="en-US" dirty="0"/>
        </a:p>
      </dgm:t>
    </dgm:pt>
    <dgm:pt modelId="{E894FB91-FE61-41B5-9F0E-2DFD90EF42D0}" type="parTrans" cxnId="{A7D68E1A-133D-4D24-975D-58F3852A9D8C}">
      <dgm:prSet/>
      <dgm:spPr/>
      <dgm:t>
        <a:bodyPr/>
        <a:lstStyle/>
        <a:p>
          <a:endParaRPr lang="en-US"/>
        </a:p>
      </dgm:t>
    </dgm:pt>
    <dgm:pt modelId="{4E962000-F2B3-41AD-9FAA-0D3514A67923}" type="sibTrans" cxnId="{A7D68E1A-133D-4D24-975D-58F3852A9D8C}">
      <dgm:prSet/>
      <dgm:spPr/>
      <dgm:t>
        <a:bodyPr/>
        <a:lstStyle/>
        <a:p>
          <a:endParaRPr lang="en-US"/>
        </a:p>
      </dgm:t>
    </dgm:pt>
    <dgm:pt modelId="{C8374A86-2C7D-4146-B05E-255A3A4046CE}">
      <dgm:prSet/>
      <dgm:spPr/>
      <dgm:t>
        <a:bodyPr/>
        <a:lstStyle/>
        <a:p>
          <a:r>
            <a:rPr lang="en-US" b="1" i="0" baseline="0" dirty="0"/>
            <a:t>Weaknesses:</a:t>
          </a:r>
          <a:r>
            <a:rPr lang="en-US" b="0" i="0" baseline="0" dirty="0"/>
            <a:t> </a:t>
          </a:r>
          <a:r>
            <a:rPr lang="en-US" b="0" i="0" baseline="0" dirty="0" err="1"/>
            <a:t>Dependența</a:t>
          </a:r>
          <a:r>
            <a:rPr lang="en-US" b="0" i="0" baseline="0" dirty="0"/>
            <a:t> de </a:t>
          </a:r>
          <a:r>
            <a:rPr lang="en-US" b="0" i="0" baseline="0" dirty="0" err="1"/>
            <a:t>conexiunea</a:t>
          </a:r>
          <a:r>
            <a:rPr lang="en-US" b="0" i="0" baseline="0" dirty="0"/>
            <a:t> Wi-Fi</a:t>
          </a:r>
          <a:endParaRPr lang="en-US" dirty="0"/>
        </a:p>
      </dgm:t>
    </dgm:pt>
    <dgm:pt modelId="{FDA834A3-881E-4F52-9F04-B551753F9BF7}" type="parTrans" cxnId="{8CEACAD3-A919-4CED-8805-A7232433DF79}">
      <dgm:prSet/>
      <dgm:spPr/>
      <dgm:t>
        <a:bodyPr/>
        <a:lstStyle/>
        <a:p>
          <a:endParaRPr lang="en-US"/>
        </a:p>
      </dgm:t>
    </dgm:pt>
    <dgm:pt modelId="{B6A8C17B-3366-4CD4-AA7B-F10463CAD97F}" type="sibTrans" cxnId="{8CEACAD3-A919-4CED-8805-A7232433DF79}">
      <dgm:prSet/>
      <dgm:spPr/>
      <dgm:t>
        <a:bodyPr/>
        <a:lstStyle/>
        <a:p>
          <a:endParaRPr lang="en-US"/>
        </a:p>
      </dgm:t>
    </dgm:pt>
    <dgm:pt modelId="{BF036023-5EC3-40C4-B3C9-A5B6CF0C1961}">
      <dgm:prSet/>
      <dgm:spPr/>
      <dgm:t>
        <a:bodyPr/>
        <a:lstStyle/>
        <a:p>
          <a:r>
            <a:rPr lang="en-US" b="1" i="0" baseline="0" dirty="0"/>
            <a:t>Opportunities:</a:t>
          </a:r>
          <a:r>
            <a:rPr lang="en-US" b="0" i="0" baseline="0" dirty="0"/>
            <a:t> </a:t>
          </a:r>
          <a:r>
            <a:rPr lang="en-US" b="0" i="0" baseline="0" dirty="0" err="1"/>
            <a:t>Extinderea</a:t>
          </a:r>
          <a:r>
            <a:rPr lang="en-US" b="0" i="0" baseline="0" dirty="0"/>
            <a:t> </a:t>
          </a:r>
          <a:r>
            <a:rPr lang="en-US" b="0" i="0" baseline="0" dirty="0" err="1"/>
            <a:t>către</a:t>
          </a:r>
          <a:r>
            <a:rPr lang="en-US" b="0" i="0" baseline="0" dirty="0"/>
            <a:t> o </a:t>
          </a:r>
          <a:r>
            <a:rPr lang="en-US" b="0" i="0" baseline="0" dirty="0" err="1"/>
            <a:t>casă</a:t>
          </a:r>
          <a:r>
            <a:rPr lang="en-US" b="0" i="0" baseline="0" dirty="0"/>
            <a:t> </a:t>
          </a:r>
          <a:r>
            <a:rPr lang="en-US" b="0" i="0" baseline="0" dirty="0" err="1"/>
            <a:t>complet</a:t>
          </a:r>
          <a:r>
            <a:rPr lang="en-US" b="0" i="0" baseline="0" dirty="0"/>
            <a:t> </a:t>
          </a:r>
          <a:r>
            <a:rPr lang="en-US" b="0" i="0" baseline="0" dirty="0" err="1"/>
            <a:t>automatizată</a:t>
          </a:r>
          <a:endParaRPr lang="en-US" dirty="0"/>
        </a:p>
      </dgm:t>
    </dgm:pt>
    <dgm:pt modelId="{223583D3-6370-4420-89AB-AA7868514A51}" type="parTrans" cxnId="{0D66A621-60D6-48F3-9799-68D27C359DE5}">
      <dgm:prSet/>
      <dgm:spPr/>
      <dgm:t>
        <a:bodyPr/>
        <a:lstStyle/>
        <a:p>
          <a:endParaRPr lang="en-US"/>
        </a:p>
      </dgm:t>
    </dgm:pt>
    <dgm:pt modelId="{1DFBF065-DFEB-4D20-B49A-EE9ACD72DC1B}" type="sibTrans" cxnId="{0D66A621-60D6-48F3-9799-68D27C359DE5}">
      <dgm:prSet/>
      <dgm:spPr/>
      <dgm:t>
        <a:bodyPr/>
        <a:lstStyle/>
        <a:p>
          <a:endParaRPr lang="en-US"/>
        </a:p>
      </dgm:t>
    </dgm:pt>
    <dgm:pt modelId="{6853F797-6537-429C-B82F-11BF89DBC4BC}">
      <dgm:prSet/>
      <dgm:spPr/>
      <dgm:t>
        <a:bodyPr/>
        <a:lstStyle/>
        <a:p>
          <a:r>
            <a:rPr lang="en-US" b="1" i="0" baseline="0" dirty="0"/>
            <a:t>Threats:</a:t>
          </a:r>
          <a:r>
            <a:rPr lang="en-US" b="0" i="0" baseline="0" dirty="0"/>
            <a:t> </a:t>
          </a:r>
          <a:r>
            <a:rPr lang="ro-RO" b="0" i="0" baseline="0" dirty="0"/>
            <a:t>Fiabilitate, </a:t>
          </a:r>
          <a:r>
            <a:rPr lang="ro-RO" b="0" i="0" baseline="0"/>
            <a:t>Cost mai ridicat</a:t>
          </a:r>
          <a:endParaRPr lang="en-US" dirty="0"/>
        </a:p>
      </dgm:t>
    </dgm:pt>
    <dgm:pt modelId="{11AF7AF8-C5CF-498B-B9BF-18D27054C3F0}" type="parTrans" cxnId="{BA61085B-2790-4D22-AD02-63527093B029}">
      <dgm:prSet/>
      <dgm:spPr/>
      <dgm:t>
        <a:bodyPr/>
        <a:lstStyle/>
        <a:p>
          <a:endParaRPr lang="en-US"/>
        </a:p>
      </dgm:t>
    </dgm:pt>
    <dgm:pt modelId="{FDEEE0E2-1791-4527-A15F-6FE4AAD51165}" type="sibTrans" cxnId="{BA61085B-2790-4D22-AD02-63527093B029}">
      <dgm:prSet/>
      <dgm:spPr/>
      <dgm:t>
        <a:bodyPr/>
        <a:lstStyle/>
        <a:p>
          <a:endParaRPr lang="en-US"/>
        </a:p>
      </dgm:t>
    </dgm:pt>
    <dgm:pt modelId="{37E03813-C85D-4E72-98EB-01BA2D16A53F}" type="pres">
      <dgm:prSet presAssocID="{42D93664-175E-41B6-AF4B-D2734F703832}" presName="matrix" presStyleCnt="0">
        <dgm:presLayoutVars>
          <dgm:chMax val="1"/>
          <dgm:dir/>
          <dgm:resizeHandles val="exact"/>
        </dgm:presLayoutVars>
      </dgm:prSet>
      <dgm:spPr/>
    </dgm:pt>
    <dgm:pt modelId="{0FC26E92-73F3-4172-B879-9DDC8D312DC9}" type="pres">
      <dgm:prSet presAssocID="{42D93664-175E-41B6-AF4B-D2734F703832}" presName="diamond" presStyleLbl="bgShp" presStyleIdx="0" presStyleCnt="1"/>
      <dgm:spPr/>
    </dgm:pt>
    <dgm:pt modelId="{C6C3011E-8DC0-419B-A323-A5899FA0DC4C}" type="pres">
      <dgm:prSet presAssocID="{42D93664-175E-41B6-AF4B-D2734F703832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D289691-6370-4AB9-ABF1-147FED4F341F}" type="pres">
      <dgm:prSet presAssocID="{42D93664-175E-41B6-AF4B-D2734F703832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526FFFB-1EED-40C2-8A39-7F6060FF0E36}" type="pres">
      <dgm:prSet presAssocID="{42D93664-175E-41B6-AF4B-D2734F703832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73F9096-DE31-4881-A5A8-E82701490D1D}" type="pres">
      <dgm:prSet presAssocID="{42D93664-175E-41B6-AF4B-D2734F703832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7D68E1A-133D-4D24-975D-58F3852A9D8C}" srcId="{42D93664-175E-41B6-AF4B-D2734F703832}" destId="{AF9FFE7B-C7E0-4D43-A608-3E04663DEB2D}" srcOrd="0" destOrd="0" parTransId="{E894FB91-FE61-41B5-9F0E-2DFD90EF42D0}" sibTransId="{4E962000-F2B3-41AD-9FAA-0D3514A67923}"/>
    <dgm:cxn modelId="{0D66A621-60D6-48F3-9799-68D27C359DE5}" srcId="{42D93664-175E-41B6-AF4B-D2734F703832}" destId="{BF036023-5EC3-40C4-B3C9-A5B6CF0C1961}" srcOrd="2" destOrd="0" parTransId="{223583D3-6370-4420-89AB-AA7868514A51}" sibTransId="{1DFBF065-DFEB-4D20-B49A-EE9ACD72DC1B}"/>
    <dgm:cxn modelId="{BA61085B-2790-4D22-AD02-63527093B029}" srcId="{42D93664-175E-41B6-AF4B-D2734F703832}" destId="{6853F797-6537-429C-B82F-11BF89DBC4BC}" srcOrd="3" destOrd="0" parTransId="{11AF7AF8-C5CF-498B-B9BF-18D27054C3F0}" sibTransId="{FDEEE0E2-1791-4527-A15F-6FE4AAD51165}"/>
    <dgm:cxn modelId="{AE7E6442-C1F0-485F-B79F-35E97F88A679}" type="presOf" srcId="{BF036023-5EC3-40C4-B3C9-A5B6CF0C1961}" destId="{9526FFFB-1EED-40C2-8A39-7F6060FF0E36}" srcOrd="0" destOrd="0" presId="urn:microsoft.com/office/officeart/2005/8/layout/matrix3"/>
    <dgm:cxn modelId="{31CA6343-2D9C-4DE3-8F55-487AE0C84C5A}" type="presOf" srcId="{42D93664-175E-41B6-AF4B-D2734F703832}" destId="{37E03813-C85D-4E72-98EB-01BA2D16A53F}" srcOrd="0" destOrd="0" presId="urn:microsoft.com/office/officeart/2005/8/layout/matrix3"/>
    <dgm:cxn modelId="{BA1BE0A0-1252-4852-9927-7CA3443F82BC}" type="presOf" srcId="{6853F797-6537-429C-B82F-11BF89DBC4BC}" destId="{873F9096-DE31-4881-A5A8-E82701490D1D}" srcOrd="0" destOrd="0" presId="urn:microsoft.com/office/officeart/2005/8/layout/matrix3"/>
    <dgm:cxn modelId="{6008C9A1-F24E-4634-9AA7-B2E03D127C9E}" type="presOf" srcId="{C8374A86-2C7D-4146-B05E-255A3A4046CE}" destId="{DD289691-6370-4AB9-ABF1-147FED4F341F}" srcOrd="0" destOrd="0" presId="urn:microsoft.com/office/officeart/2005/8/layout/matrix3"/>
    <dgm:cxn modelId="{8CEACAD3-A919-4CED-8805-A7232433DF79}" srcId="{42D93664-175E-41B6-AF4B-D2734F703832}" destId="{C8374A86-2C7D-4146-B05E-255A3A4046CE}" srcOrd="1" destOrd="0" parTransId="{FDA834A3-881E-4F52-9F04-B551753F9BF7}" sibTransId="{B6A8C17B-3366-4CD4-AA7B-F10463CAD97F}"/>
    <dgm:cxn modelId="{6D16E1FD-5AD4-4A01-BD16-94D48EA3DFF5}" type="presOf" srcId="{AF9FFE7B-C7E0-4D43-A608-3E04663DEB2D}" destId="{C6C3011E-8DC0-419B-A323-A5899FA0DC4C}" srcOrd="0" destOrd="0" presId="urn:microsoft.com/office/officeart/2005/8/layout/matrix3"/>
    <dgm:cxn modelId="{27B0BFD9-2C93-4866-9B08-CAEBC0E6D826}" type="presParOf" srcId="{37E03813-C85D-4E72-98EB-01BA2D16A53F}" destId="{0FC26E92-73F3-4172-B879-9DDC8D312DC9}" srcOrd="0" destOrd="0" presId="urn:microsoft.com/office/officeart/2005/8/layout/matrix3"/>
    <dgm:cxn modelId="{835EC747-4914-4AC4-A58C-4AB8249F9338}" type="presParOf" srcId="{37E03813-C85D-4E72-98EB-01BA2D16A53F}" destId="{C6C3011E-8DC0-419B-A323-A5899FA0DC4C}" srcOrd="1" destOrd="0" presId="urn:microsoft.com/office/officeart/2005/8/layout/matrix3"/>
    <dgm:cxn modelId="{0B46250D-7292-4610-BF2E-7E8CBE0AC163}" type="presParOf" srcId="{37E03813-C85D-4E72-98EB-01BA2D16A53F}" destId="{DD289691-6370-4AB9-ABF1-147FED4F341F}" srcOrd="2" destOrd="0" presId="urn:microsoft.com/office/officeart/2005/8/layout/matrix3"/>
    <dgm:cxn modelId="{89C5972E-47D5-4D0A-AD27-988CE7D8094A}" type="presParOf" srcId="{37E03813-C85D-4E72-98EB-01BA2D16A53F}" destId="{9526FFFB-1EED-40C2-8A39-7F6060FF0E36}" srcOrd="3" destOrd="0" presId="urn:microsoft.com/office/officeart/2005/8/layout/matrix3"/>
    <dgm:cxn modelId="{7D40D1D5-A9FC-4D07-8C76-053572C85C50}" type="presParOf" srcId="{37E03813-C85D-4E72-98EB-01BA2D16A53F}" destId="{873F9096-DE31-4881-A5A8-E82701490D1D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440A100-8036-4A1A-A102-FAEC30165CB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62D049C-AC96-4AB7-B9DF-463F37653546}">
      <dgm:prSet/>
      <dgm:spPr/>
      <dgm:t>
        <a:bodyPr/>
        <a:lstStyle/>
        <a:p>
          <a:r>
            <a:rPr lang="ro-RO" b="1" dirty="0"/>
            <a:t>Senzori de monitorizare</a:t>
          </a:r>
          <a:r>
            <a:rPr lang="en-US" b="1" dirty="0"/>
            <a:t> </a:t>
          </a:r>
          <a:r>
            <a:rPr lang="ro-RO" b="1" dirty="0"/>
            <a:t>și ambientali</a:t>
          </a:r>
          <a:endParaRPr lang="en-US" dirty="0"/>
        </a:p>
      </dgm:t>
    </dgm:pt>
    <dgm:pt modelId="{0D6DF8BF-8D1B-4B75-8FDF-4B63F17158F1}" type="parTrans" cxnId="{02F622F6-68B5-48B1-8B10-56FBE81DFBE1}">
      <dgm:prSet/>
      <dgm:spPr/>
      <dgm:t>
        <a:bodyPr/>
        <a:lstStyle/>
        <a:p>
          <a:endParaRPr lang="en-US"/>
        </a:p>
      </dgm:t>
    </dgm:pt>
    <dgm:pt modelId="{474F5A11-FA8F-4446-9791-36B7B0AF1F82}" type="sibTrans" cxnId="{02F622F6-68B5-48B1-8B10-56FBE81DFBE1}">
      <dgm:prSet/>
      <dgm:spPr/>
      <dgm:t>
        <a:bodyPr/>
        <a:lstStyle/>
        <a:p>
          <a:endParaRPr lang="en-US"/>
        </a:p>
      </dgm:t>
    </dgm:pt>
    <dgm:pt modelId="{FB29386E-3EA7-4A16-8363-D7C061E3CB0C}">
      <dgm:prSet/>
      <dgm:spPr/>
      <dgm:t>
        <a:bodyPr/>
        <a:lstStyle/>
        <a:p>
          <a:r>
            <a:rPr lang="ro-RO" b="1" dirty="0"/>
            <a:t>Integrare vocală</a:t>
          </a:r>
          <a:endParaRPr lang="en-US" dirty="0"/>
        </a:p>
      </dgm:t>
    </dgm:pt>
    <dgm:pt modelId="{DA4DAE72-4014-4010-8836-CFF71934393A}" type="sibTrans" cxnId="{52E96396-83BF-4716-B6B1-CD5E3CED42BE}">
      <dgm:prSet/>
      <dgm:spPr/>
      <dgm:t>
        <a:bodyPr/>
        <a:lstStyle/>
        <a:p>
          <a:endParaRPr lang="en-US"/>
        </a:p>
      </dgm:t>
    </dgm:pt>
    <dgm:pt modelId="{DE948865-7407-44E9-8F30-4866A9A4F305}" type="parTrans" cxnId="{52E96396-83BF-4716-B6B1-CD5E3CED42BE}">
      <dgm:prSet/>
      <dgm:spPr/>
      <dgm:t>
        <a:bodyPr/>
        <a:lstStyle/>
        <a:p>
          <a:endParaRPr lang="en-US"/>
        </a:p>
      </dgm:t>
    </dgm:pt>
    <dgm:pt modelId="{D79D9498-0F57-4378-9707-95B271E3B8A5}">
      <dgm:prSet/>
      <dgm:spPr/>
      <dgm:t>
        <a:bodyPr/>
        <a:lstStyle/>
        <a:p>
          <a:r>
            <a:rPr lang="en-US" b="1" dirty="0" err="1"/>
            <a:t>Automatizare</a:t>
          </a:r>
          <a:r>
            <a:rPr lang="en-US" b="1" dirty="0"/>
            <a:t> </a:t>
          </a:r>
          <a:r>
            <a:rPr lang="en-US" b="1" dirty="0" err="1"/>
            <a:t>bazată</a:t>
          </a:r>
          <a:r>
            <a:rPr lang="en-US" b="1" dirty="0"/>
            <a:t> pe </a:t>
          </a:r>
          <a:r>
            <a:rPr lang="en-US" b="1" dirty="0" err="1"/>
            <a:t>timp</a:t>
          </a:r>
          <a:endParaRPr lang="en-US" dirty="0"/>
        </a:p>
      </dgm:t>
    </dgm:pt>
    <dgm:pt modelId="{F23F1716-2720-40A4-928E-D5915DD030D8}" type="sibTrans" cxnId="{47251BE1-0AD4-405F-8C11-63671C698CEC}">
      <dgm:prSet/>
      <dgm:spPr/>
      <dgm:t>
        <a:bodyPr/>
        <a:lstStyle/>
        <a:p>
          <a:endParaRPr lang="en-US"/>
        </a:p>
      </dgm:t>
    </dgm:pt>
    <dgm:pt modelId="{E5A15E4B-883C-45A2-9B2F-0E9A75883D17}" type="parTrans" cxnId="{47251BE1-0AD4-405F-8C11-63671C698CEC}">
      <dgm:prSet/>
      <dgm:spPr/>
      <dgm:t>
        <a:bodyPr/>
        <a:lstStyle/>
        <a:p>
          <a:endParaRPr lang="en-US"/>
        </a:p>
      </dgm:t>
    </dgm:pt>
    <dgm:pt modelId="{F64A775C-9113-4435-9812-C9E260F9EC72}" type="pres">
      <dgm:prSet presAssocID="{6440A100-8036-4A1A-A102-FAEC30165CB9}" presName="root" presStyleCnt="0">
        <dgm:presLayoutVars>
          <dgm:dir/>
          <dgm:resizeHandles val="exact"/>
        </dgm:presLayoutVars>
      </dgm:prSet>
      <dgm:spPr/>
    </dgm:pt>
    <dgm:pt modelId="{F782D514-60AD-4AFB-99A2-613F827D2768}" type="pres">
      <dgm:prSet presAssocID="{962D049C-AC96-4AB7-B9DF-463F37653546}" presName="compNode" presStyleCnt="0"/>
      <dgm:spPr/>
    </dgm:pt>
    <dgm:pt modelId="{8FB436AD-4A26-4235-8DD1-0D15162022B2}" type="pres">
      <dgm:prSet presAssocID="{962D049C-AC96-4AB7-B9DF-463F3765354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gh voltage with solid fill"/>
        </a:ext>
      </dgm:extLst>
    </dgm:pt>
    <dgm:pt modelId="{D6A49E45-64B2-4029-B5A7-D33026965ED9}" type="pres">
      <dgm:prSet presAssocID="{962D049C-AC96-4AB7-B9DF-463F37653546}" presName="spaceRect" presStyleCnt="0"/>
      <dgm:spPr/>
    </dgm:pt>
    <dgm:pt modelId="{0A3CD20E-B295-46D3-97F2-71194ED4420F}" type="pres">
      <dgm:prSet presAssocID="{962D049C-AC96-4AB7-B9DF-463F37653546}" presName="textRect" presStyleLbl="revTx" presStyleIdx="0" presStyleCnt="3">
        <dgm:presLayoutVars>
          <dgm:chMax val="1"/>
          <dgm:chPref val="1"/>
        </dgm:presLayoutVars>
      </dgm:prSet>
      <dgm:spPr/>
    </dgm:pt>
    <dgm:pt modelId="{3D471DF9-E8BC-455D-9056-5843BB3F6415}" type="pres">
      <dgm:prSet presAssocID="{474F5A11-FA8F-4446-9791-36B7B0AF1F82}" presName="sibTrans" presStyleCnt="0"/>
      <dgm:spPr/>
    </dgm:pt>
    <dgm:pt modelId="{FA21FC5C-432C-4A43-94F8-19C8D9D22762}" type="pres">
      <dgm:prSet presAssocID="{FB29386E-3EA7-4A16-8363-D7C061E3CB0C}" presName="compNode" presStyleCnt="0"/>
      <dgm:spPr/>
    </dgm:pt>
    <dgm:pt modelId="{E94422E5-FC6B-4193-9E91-ED3F700183C4}" type="pres">
      <dgm:prSet presAssocID="{FB29386E-3EA7-4A16-8363-D7C061E3CB0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 microphone with solid fill"/>
        </a:ext>
      </dgm:extLst>
    </dgm:pt>
    <dgm:pt modelId="{FFB68787-3F70-438E-94E9-71B736A61F35}" type="pres">
      <dgm:prSet presAssocID="{FB29386E-3EA7-4A16-8363-D7C061E3CB0C}" presName="spaceRect" presStyleCnt="0"/>
      <dgm:spPr/>
    </dgm:pt>
    <dgm:pt modelId="{09C394C4-1299-4A0C-B86A-C2435B9EBBE8}" type="pres">
      <dgm:prSet presAssocID="{FB29386E-3EA7-4A16-8363-D7C061E3CB0C}" presName="textRect" presStyleLbl="revTx" presStyleIdx="1" presStyleCnt="3">
        <dgm:presLayoutVars>
          <dgm:chMax val="1"/>
          <dgm:chPref val="1"/>
        </dgm:presLayoutVars>
      </dgm:prSet>
      <dgm:spPr/>
    </dgm:pt>
    <dgm:pt modelId="{5F096193-EF04-494E-8B73-012303ECE988}" type="pres">
      <dgm:prSet presAssocID="{DA4DAE72-4014-4010-8836-CFF71934393A}" presName="sibTrans" presStyleCnt="0"/>
      <dgm:spPr/>
    </dgm:pt>
    <dgm:pt modelId="{915C0196-39D2-4F3A-9C0D-47B4B8B2B63B}" type="pres">
      <dgm:prSet presAssocID="{D79D9498-0F57-4378-9707-95B271E3B8A5}" presName="compNode" presStyleCnt="0"/>
      <dgm:spPr/>
    </dgm:pt>
    <dgm:pt modelId="{373BA0B0-D95E-4495-8C6F-22D0B44357D3}" type="pres">
      <dgm:prSet presAssocID="{D79D9498-0F57-4378-9707-95B271E3B8A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ck with solid fill"/>
        </a:ext>
      </dgm:extLst>
    </dgm:pt>
    <dgm:pt modelId="{69F49411-7ED3-4CCE-9AE9-D64EAA3B31CA}" type="pres">
      <dgm:prSet presAssocID="{D79D9498-0F57-4378-9707-95B271E3B8A5}" presName="spaceRect" presStyleCnt="0"/>
      <dgm:spPr/>
    </dgm:pt>
    <dgm:pt modelId="{7875D99D-CA78-4CE2-BEA9-CBFBD87A590C}" type="pres">
      <dgm:prSet presAssocID="{D79D9498-0F57-4378-9707-95B271E3B8A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6049D1B-D914-4BFB-B1B8-F7F45720DD75}" type="presOf" srcId="{D79D9498-0F57-4378-9707-95B271E3B8A5}" destId="{7875D99D-CA78-4CE2-BEA9-CBFBD87A590C}" srcOrd="0" destOrd="0" presId="urn:microsoft.com/office/officeart/2018/2/layout/IconLabelList"/>
    <dgm:cxn modelId="{FF362B96-6765-473A-8E96-879E888D8ACE}" type="presOf" srcId="{962D049C-AC96-4AB7-B9DF-463F37653546}" destId="{0A3CD20E-B295-46D3-97F2-71194ED4420F}" srcOrd="0" destOrd="0" presId="urn:microsoft.com/office/officeart/2018/2/layout/IconLabelList"/>
    <dgm:cxn modelId="{52E96396-83BF-4716-B6B1-CD5E3CED42BE}" srcId="{6440A100-8036-4A1A-A102-FAEC30165CB9}" destId="{FB29386E-3EA7-4A16-8363-D7C061E3CB0C}" srcOrd="1" destOrd="0" parTransId="{DE948865-7407-44E9-8F30-4866A9A4F305}" sibTransId="{DA4DAE72-4014-4010-8836-CFF71934393A}"/>
    <dgm:cxn modelId="{1E813EA9-DC57-4ADB-AC70-E88ACB4BD7C8}" type="presOf" srcId="{6440A100-8036-4A1A-A102-FAEC30165CB9}" destId="{F64A775C-9113-4435-9812-C9E260F9EC72}" srcOrd="0" destOrd="0" presId="urn:microsoft.com/office/officeart/2018/2/layout/IconLabelList"/>
    <dgm:cxn modelId="{1251ACB2-8A2F-43F2-A5C2-AED765E5980E}" type="presOf" srcId="{FB29386E-3EA7-4A16-8363-D7C061E3CB0C}" destId="{09C394C4-1299-4A0C-B86A-C2435B9EBBE8}" srcOrd="0" destOrd="0" presId="urn:microsoft.com/office/officeart/2018/2/layout/IconLabelList"/>
    <dgm:cxn modelId="{47251BE1-0AD4-405F-8C11-63671C698CEC}" srcId="{6440A100-8036-4A1A-A102-FAEC30165CB9}" destId="{D79D9498-0F57-4378-9707-95B271E3B8A5}" srcOrd="2" destOrd="0" parTransId="{E5A15E4B-883C-45A2-9B2F-0E9A75883D17}" sibTransId="{F23F1716-2720-40A4-928E-D5915DD030D8}"/>
    <dgm:cxn modelId="{02F622F6-68B5-48B1-8B10-56FBE81DFBE1}" srcId="{6440A100-8036-4A1A-A102-FAEC30165CB9}" destId="{962D049C-AC96-4AB7-B9DF-463F37653546}" srcOrd="0" destOrd="0" parTransId="{0D6DF8BF-8D1B-4B75-8FDF-4B63F17158F1}" sibTransId="{474F5A11-FA8F-4446-9791-36B7B0AF1F82}"/>
    <dgm:cxn modelId="{14ADB8F5-0A5E-4E4A-8DE5-A075530E325B}" type="presParOf" srcId="{F64A775C-9113-4435-9812-C9E260F9EC72}" destId="{F782D514-60AD-4AFB-99A2-613F827D2768}" srcOrd="0" destOrd="0" presId="urn:microsoft.com/office/officeart/2018/2/layout/IconLabelList"/>
    <dgm:cxn modelId="{2FACCC2E-A4F9-4F10-8489-35E8C6F63ED0}" type="presParOf" srcId="{F782D514-60AD-4AFB-99A2-613F827D2768}" destId="{8FB436AD-4A26-4235-8DD1-0D15162022B2}" srcOrd="0" destOrd="0" presId="urn:microsoft.com/office/officeart/2018/2/layout/IconLabelList"/>
    <dgm:cxn modelId="{54658629-314C-43E1-A71F-8747AF73208C}" type="presParOf" srcId="{F782D514-60AD-4AFB-99A2-613F827D2768}" destId="{D6A49E45-64B2-4029-B5A7-D33026965ED9}" srcOrd="1" destOrd="0" presId="urn:microsoft.com/office/officeart/2018/2/layout/IconLabelList"/>
    <dgm:cxn modelId="{E5182AC5-245C-46BA-8B7C-51D2B0E2A4CB}" type="presParOf" srcId="{F782D514-60AD-4AFB-99A2-613F827D2768}" destId="{0A3CD20E-B295-46D3-97F2-71194ED4420F}" srcOrd="2" destOrd="0" presId="urn:microsoft.com/office/officeart/2018/2/layout/IconLabelList"/>
    <dgm:cxn modelId="{059AFD76-58E9-47C9-978D-284F34C2FE91}" type="presParOf" srcId="{F64A775C-9113-4435-9812-C9E260F9EC72}" destId="{3D471DF9-E8BC-455D-9056-5843BB3F6415}" srcOrd="1" destOrd="0" presId="urn:microsoft.com/office/officeart/2018/2/layout/IconLabelList"/>
    <dgm:cxn modelId="{FFED6AD1-4EB6-4CC5-987E-EFFF5E1501E7}" type="presParOf" srcId="{F64A775C-9113-4435-9812-C9E260F9EC72}" destId="{FA21FC5C-432C-4A43-94F8-19C8D9D22762}" srcOrd="2" destOrd="0" presId="urn:microsoft.com/office/officeart/2018/2/layout/IconLabelList"/>
    <dgm:cxn modelId="{14EAC805-B46D-41B2-8FDB-47D9F4CAF495}" type="presParOf" srcId="{FA21FC5C-432C-4A43-94F8-19C8D9D22762}" destId="{E94422E5-FC6B-4193-9E91-ED3F700183C4}" srcOrd="0" destOrd="0" presId="urn:microsoft.com/office/officeart/2018/2/layout/IconLabelList"/>
    <dgm:cxn modelId="{ABEF6863-DEC7-4FB9-AD7E-50ACB31F128E}" type="presParOf" srcId="{FA21FC5C-432C-4A43-94F8-19C8D9D22762}" destId="{FFB68787-3F70-438E-94E9-71B736A61F35}" srcOrd="1" destOrd="0" presId="urn:microsoft.com/office/officeart/2018/2/layout/IconLabelList"/>
    <dgm:cxn modelId="{2FA15CB8-A5D1-455D-BC85-FD2BBCB69D8A}" type="presParOf" srcId="{FA21FC5C-432C-4A43-94F8-19C8D9D22762}" destId="{09C394C4-1299-4A0C-B86A-C2435B9EBBE8}" srcOrd="2" destOrd="0" presId="urn:microsoft.com/office/officeart/2018/2/layout/IconLabelList"/>
    <dgm:cxn modelId="{561BB0CD-CDA8-4DF9-B5B7-3445BD65D4A4}" type="presParOf" srcId="{F64A775C-9113-4435-9812-C9E260F9EC72}" destId="{5F096193-EF04-494E-8B73-012303ECE988}" srcOrd="3" destOrd="0" presId="urn:microsoft.com/office/officeart/2018/2/layout/IconLabelList"/>
    <dgm:cxn modelId="{7A74950D-A4C3-4E55-AD4A-C300577DD516}" type="presParOf" srcId="{F64A775C-9113-4435-9812-C9E260F9EC72}" destId="{915C0196-39D2-4F3A-9C0D-47B4B8B2B63B}" srcOrd="4" destOrd="0" presId="urn:microsoft.com/office/officeart/2018/2/layout/IconLabelList"/>
    <dgm:cxn modelId="{B60A5CA8-12D0-4B15-88BA-575B2A2EF324}" type="presParOf" srcId="{915C0196-39D2-4F3A-9C0D-47B4B8B2B63B}" destId="{373BA0B0-D95E-4495-8C6F-22D0B44357D3}" srcOrd="0" destOrd="0" presId="urn:microsoft.com/office/officeart/2018/2/layout/IconLabelList"/>
    <dgm:cxn modelId="{B52868F0-DEFA-4C34-A1E8-AA97EF676A9E}" type="presParOf" srcId="{915C0196-39D2-4F3A-9C0D-47B4B8B2B63B}" destId="{69F49411-7ED3-4CCE-9AE9-D64EAA3B31CA}" srcOrd="1" destOrd="0" presId="urn:microsoft.com/office/officeart/2018/2/layout/IconLabelList"/>
    <dgm:cxn modelId="{E53A97A6-7EA8-400B-9435-A761BE9940D2}" type="presParOf" srcId="{915C0196-39D2-4F3A-9C0D-47B4B8B2B63B}" destId="{7875D99D-CA78-4CE2-BEA9-CBFBD87A590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C2589A-E078-4744-A4AE-CC8DD46D4321}">
      <dsp:nvSpPr>
        <dsp:cNvPr id="0" name=""/>
        <dsp:cNvSpPr/>
      </dsp:nvSpPr>
      <dsp:spPr>
        <a:xfrm>
          <a:off x="1138979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6119B3-EEFE-41F9-9A9A-A56D9683B470}">
      <dsp:nvSpPr>
        <dsp:cNvPr id="0" name=""/>
        <dsp:cNvSpPr/>
      </dsp:nvSpPr>
      <dsp:spPr>
        <a:xfrm>
          <a:off x="569079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Design </a:t>
          </a:r>
          <a:r>
            <a:rPr lang="en-US" sz="2300" b="1" kern="1200" dirty="0" err="1"/>
            <a:t>și</a:t>
          </a:r>
          <a:r>
            <a:rPr lang="en-US" sz="2300" b="1" kern="1200" dirty="0"/>
            <a:t> </a:t>
          </a:r>
          <a:r>
            <a:rPr lang="en-US" sz="2300" b="1" kern="1200" dirty="0" err="1"/>
            <a:t>Durabilitate</a:t>
          </a:r>
          <a:endParaRPr lang="en-US" sz="2300" kern="1200" dirty="0"/>
        </a:p>
      </dsp:txBody>
      <dsp:txXfrm>
        <a:off x="569079" y="2427788"/>
        <a:ext cx="2072362" cy="720000"/>
      </dsp:txXfrm>
    </dsp:sp>
    <dsp:sp modelId="{5A40DCB1-BBAA-45F2-842D-6699B3585358}">
      <dsp:nvSpPr>
        <dsp:cNvPr id="0" name=""/>
        <dsp:cNvSpPr/>
      </dsp:nvSpPr>
      <dsp:spPr>
        <a:xfrm>
          <a:off x="3574005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557B6E-B7C7-4082-83D5-DA0011A2E411}">
      <dsp:nvSpPr>
        <dsp:cNvPr id="0" name=""/>
        <dsp:cNvSpPr/>
      </dsp:nvSpPr>
      <dsp:spPr>
        <a:xfrm>
          <a:off x="3004105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300" b="1" kern="1200" dirty="0"/>
            <a:t>Cod stabil</a:t>
          </a:r>
          <a:endParaRPr lang="en-US" sz="2300" b="1" kern="1200" dirty="0"/>
        </a:p>
      </dsp:txBody>
      <dsp:txXfrm>
        <a:off x="3004105" y="2427788"/>
        <a:ext cx="2072362" cy="720000"/>
      </dsp:txXfrm>
    </dsp:sp>
    <dsp:sp modelId="{99E56A48-3EBF-4C11-B55D-552FF6D95316}">
      <dsp:nvSpPr>
        <dsp:cNvPr id="0" name=""/>
        <dsp:cNvSpPr/>
      </dsp:nvSpPr>
      <dsp:spPr>
        <a:xfrm>
          <a:off x="6009031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5810A6-21F0-4C67-B4A6-514E957DAA9F}">
      <dsp:nvSpPr>
        <dsp:cNvPr id="0" name=""/>
        <dsp:cNvSpPr/>
      </dsp:nvSpPr>
      <dsp:spPr>
        <a:xfrm>
          <a:off x="5439131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300" b="1" kern="1200" dirty="0"/>
            <a:t>Interfață</a:t>
          </a:r>
          <a:endParaRPr lang="en-US" sz="2300" b="1" kern="1200" dirty="0"/>
        </a:p>
      </dsp:txBody>
      <dsp:txXfrm>
        <a:off x="5439131" y="2427788"/>
        <a:ext cx="2072362" cy="720000"/>
      </dsp:txXfrm>
    </dsp:sp>
    <dsp:sp modelId="{D149597B-951D-4D2F-800A-B1E9C403DB01}">
      <dsp:nvSpPr>
        <dsp:cNvPr id="0" name=""/>
        <dsp:cNvSpPr/>
      </dsp:nvSpPr>
      <dsp:spPr>
        <a:xfrm>
          <a:off x="8444057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EC1AE1-7202-497C-B6EF-B69DBF5F5333}">
      <dsp:nvSpPr>
        <dsp:cNvPr id="0" name=""/>
        <dsp:cNvSpPr/>
      </dsp:nvSpPr>
      <dsp:spPr>
        <a:xfrm>
          <a:off x="7874157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300" b="1" kern="1200" dirty="0"/>
            <a:t>Parola criptată</a:t>
          </a:r>
          <a:endParaRPr lang="en-US" sz="2300" kern="1200" dirty="0"/>
        </a:p>
      </dsp:txBody>
      <dsp:txXfrm>
        <a:off x="7874157" y="2427788"/>
        <a:ext cx="207236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0F8A4D-1FA7-42C2-8B60-462FE7FE0F5B}">
      <dsp:nvSpPr>
        <dsp:cNvPr id="0" name=""/>
        <dsp:cNvSpPr/>
      </dsp:nvSpPr>
      <dsp:spPr>
        <a:xfrm>
          <a:off x="8050334" y="965600"/>
          <a:ext cx="2420438" cy="2420562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FA6DAF-6F0C-4AB1-9C62-58A306A07BE6}">
      <dsp:nvSpPr>
        <dsp:cNvPr id="0" name=""/>
        <dsp:cNvSpPr/>
      </dsp:nvSpPr>
      <dsp:spPr>
        <a:xfrm>
          <a:off x="8131292" y="1046299"/>
          <a:ext cx="2259560" cy="2259163"/>
        </a:xfrm>
        <a:prstGeom prst="ellipse">
          <a:avLst/>
        </a:prstGeom>
        <a:gradFill rotWithShape="0">
          <a:gsLst>
            <a:gs pos="0">
              <a:schemeClr val="accent5">
                <a:hueOff val="-1736021"/>
                <a:satOff val="-118"/>
                <a:lumOff val="28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736021"/>
                <a:satOff val="-118"/>
                <a:lumOff val="28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736021"/>
                <a:satOff val="-118"/>
                <a:lumOff val="28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700" b="1" kern="1200" dirty="0"/>
            <a:t>Pasul 4 (Control)</a:t>
          </a:r>
          <a:r>
            <a:rPr lang="en-US" sz="1700" b="1" kern="1200" dirty="0"/>
            <a:t>: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 err="1"/>
            <a:t>Utiliza</a:t>
          </a:r>
          <a:r>
            <a:rPr lang="ro-RO" sz="1700" b="0" kern="1200" dirty="0"/>
            <a:t>torul modifică starea ieșirilor prizei</a:t>
          </a:r>
          <a:endParaRPr lang="en-US" sz="1700" kern="1200" dirty="0"/>
        </a:p>
      </dsp:txBody>
      <dsp:txXfrm>
        <a:off x="8454086" y="1369097"/>
        <a:ext cx="1613971" cy="1613566"/>
      </dsp:txXfrm>
    </dsp:sp>
    <dsp:sp modelId="{042A4F28-D98D-48C0-82E4-362E049B3361}">
      <dsp:nvSpPr>
        <dsp:cNvPr id="0" name=""/>
        <dsp:cNvSpPr/>
      </dsp:nvSpPr>
      <dsp:spPr>
        <a:xfrm rot="2700000">
          <a:off x="5538538" y="965429"/>
          <a:ext cx="2420478" cy="2420478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5">
                <a:hueOff val="-3472043"/>
                <a:satOff val="-236"/>
                <a:lumOff val="56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472043"/>
                <a:satOff val="-236"/>
                <a:lumOff val="56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472043"/>
                <a:satOff val="-236"/>
                <a:lumOff val="56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5607444-B7E5-4A80-A8AA-CF8318F98C46}">
      <dsp:nvSpPr>
        <dsp:cNvPr id="0" name=""/>
        <dsp:cNvSpPr/>
      </dsp:nvSpPr>
      <dsp:spPr>
        <a:xfrm>
          <a:off x="5629895" y="1046299"/>
          <a:ext cx="2259560" cy="2259163"/>
        </a:xfrm>
        <a:prstGeom prst="ellipse">
          <a:avLst/>
        </a:prstGeom>
        <a:gradFill rotWithShape="0">
          <a:gsLst>
            <a:gs pos="0">
              <a:schemeClr val="accent5">
                <a:hueOff val="-5208064"/>
                <a:satOff val="-354"/>
                <a:lumOff val="84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208064"/>
                <a:satOff val="-354"/>
                <a:lumOff val="84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208064"/>
                <a:satOff val="-354"/>
                <a:lumOff val="84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Pasul 3 (</a:t>
          </a:r>
          <a:r>
            <a:rPr lang="ro-RO" sz="1700" b="1" kern="1200" dirty="0"/>
            <a:t>Acces securizat</a:t>
          </a:r>
          <a:r>
            <a:rPr lang="en-US" sz="1700" b="1" kern="1200" dirty="0"/>
            <a:t>):</a:t>
          </a:r>
          <a:r>
            <a:rPr lang="en-US" sz="1700" kern="1200" dirty="0"/>
            <a:t> </a:t>
          </a:r>
          <a:r>
            <a:rPr lang="ro-RO" sz="1700" kern="1200" dirty="0"/>
            <a:t>Utilizatorul accesează interfața web și introduce parola</a:t>
          </a:r>
          <a:endParaRPr lang="en-US" sz="1700" kern="1200" dirty="0"/>
        </a:p>
      </dsp:txBody>
      <dsp:txXfrm>
        <a:off x="5952690" y="1369097"/>
        <a:ext cx="1613971" cy="1613566"/>
      </dsp:txXfrm>
    </dsp:sp>
    <dsp:sp modelId="{04972F3D-D92D-4C95-8EA8-6CE66A114B2F}">
      <dsp:nvSpPr>
        <dsp:cNvPr id="0" name=""/>
        <dsp:cNvSpPr/>
      </dsp:nvSpPr>
      <dsp:spPr>
        <a:xfrm rot="2700000">
          <a:off x="3047521" y="965429"/>
          <a:ext cx="2420478" cy="2420478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5">
                <a:hueOff val="-6944086"/>
                <a:satOff val="-472"/>
                <a:lumOff val="112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944086"/>
                <a:satOff val="-472"/>
                <a:lumOff val="112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944086"/>
                <a:satOff val="-472"/>
                <a:lumOff val="112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96D6AA8-3692-47A0-AC1F-3494A910DB4A}">
      <dsp:nvSpPr>
        <dsp:cNvPr id="0" name=""/>
        <dsp:cNvSpPr/>
      </dsp:nvSpPr>
      <dsp:spPr>
        <a:xfrm>
          <a:off x="3128499" y="1046299"/>
          <a:ext cx="2259560" cy="2259163"/>
        </a:xfrm>
        <a:prstGeom prst="ellipse">
          <a:avLst/>
        </a:prstGeom>
        <a:gradFill rotWithShape="0">
          <a:gsLst>
            <a:gs pos="0">
              <a:schemeClr val="accent5">
                <a:hueOff val="-8680107"/>
                <a:satOff val="-590"/>
                <a:lumOff val="140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8680107"/>
                <a:satOff val="-590"/>
                <a:lumOff val="140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8680107"/>
                <a:satOff val="-590"/>
                <a:lumOff val="140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Pasul 2 (</a:t>
          </a:r>
          <a:r>
            <a:rPr lang="ro-RO" sz="1400" b="1" kern="1200" dirty="0"/>
            <a:t>Configurare</a:t>
          </a:r>
          <a:r>
            <a:rPr lang="en-US" sz="1400" b="1" kern="1200" dirty="0"/>
            <a:t>):</a:t>
          </a:r>
          <a:r>
            <a:rPr lang="en-US" sz="1400" kern="1200" dirty="0"/>
            <a:t>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360" kern="1200" dirty="0"/>
            <a:t>Dacă nu există un w-fi configurat sau nu se conectează la cel existent, utilizatorul se poate conecta la </a:t>
          </a:r>
          <a:r>
            <a:rPr lang="ro-RO" sz="1360" kern="1200" dirty="0" err="1"/>
            <a:t>Wi</a:t>
          </a:r>
          <a:r>
            <a:rPr lang="ro-RO" sz="1360" kern="1200" dirty="0"/>
            <a:t>-fi-</a:t>
          </a:r>
          <a:r>
            <a:rPr lang="ro-RO" sz="1360" kern="1200" dirty="0" err="1"/>
            <a:t>ul</a:t>
          </a:r>
          <a:r>
            <a:rPr lang="ro-RO" sz="1360" kern="1200" dirty="0"/>
            <a:t> prizei și poate introduce numele rețelei și parola</a:t>
          </a:r>
          <a:endParaRPr lang="en-US" sz="1300" kern="1200" dirty="0"/>
        </a:p>
      </dsp:txBody>
      <dsp:txXfrm>
        <a:off x="3451293" y="1369097"/>
        <a:ext cx="1613971" cy="1613566"/>
      </dsp:txXfrm>
    </dsp:sp>
    <dsp:sp modelId="{CAA7C208-C685-499C-99D9-069374E9C88D}">
      <dsp:nvSpPr>
        <dsp:cNvPr id="0" name=""/>
        <dsp:cNvSpPr/>
      </dsp:nvSpPr>
      <dsp:spPr>
        <a:xfrm rot="2700000">
          <a:off x="546124" y="965429"/>
          <a:ext cx="2420478" cy="2420478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5">
                <a:hueOff val="-10416129"/>
                <a:satOff val="-708"/>
                <a:lumOff val="16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0416129"/>
                <a:satOff val="-708"/>
                <a:lumOff val="16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0416129"/>
                <a:satOff val="-708"/>
                <a:lumOff val="16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C95F652-BE21-47CB-BC21-4D5D9E848320}">
      <dsp:nvSpPr>
        <dsp:cNvPr id="0" name=""/>
        <dsp:cNvSpPr/>
      </dsp:nvSpPr>
      <dsp:spPr>
        <a:xfrm>
          <a:off x="627102" y="1046299"/>
          <a:ext cx="2259560" cy="2259163"/>
        </a:xfrm>
        <a:prstGeom prst="ellipse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Pasul 1 (</a:t>
          </a:r>
          <a:r>
            <a:rPr lang="ro-RO" sz="1400" b="1" kern="1200" dirty="0" err="1"/>
            <a:t>Conectar</a:t>
          </a:r>
          <a:r>
            <a:rPr lang="en-US" sz="1400" b="1" kern="1200" dirty="0"/>
            <a:t>e automat</a:t>
          </a:r>
          <a:r>
            <a:rPr lang="ro-RO" sz="1400" b="1" kern="1200" dirty="0"/>
            <a:t>ă</a:t>
          </a:r>
          <a:r>
            <a:rPr lang="en-US" sz="1400" b="1" kern="1200" dirty="0"/>
            <a:t>):</a:t>
          </a:r>
          <a:r>
            <a:rPr lang="en-US" sz="1400" kern="1200" dirty="0"/>
            <a:t> </a:t>
          </a:r>
          <a:r>
            <a:rPr lang="en-US" sz="1360" kern="1200" dirty="0" err="1"/>
            <a:t>Dispozitivul</a:t>
          </a:r>
          <a:r>
            <a:rPr lang="en-US" sz="1360" kern="1200" dirty="0"/>
            <a:t> se </a:t>
          </a:r>
          <a:r>
            <a:rPr lang="en-US" sz="1360" kern="1200" dirty="0" err="1"/>
            <a:t>conecteaz</a:t>
          </a:r>
          <a:r>
            <a:rPr lang="ro-RO" sz="1360" kern="1200" dirty="0"/>
            <a:t>ă la ultima rețea configurată</a:t>
          </a:r>
          <a:endParaRPr lang="en-US" sz="1360" kern="1200" dirty="0"/>
        </a:p>
      </dsp:txBody>
      <dsp:txXfrm>
        <a:off x="949896" y="1369097"/>
        <a:ext cx="1613971" cy="16135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C26E92-73F3-4172-B879-9DDC8D312DC9}">
      <dsp:nvSpPr>
        <dsp:cNvPr id="0" name=""/>
        <dsp:cNvSpPr/>
      </dsp:nvSpPr>
      <dsp:spPr>
        <a:xfrm>
          <a:off x="606456" y="0"/>
          <a:ext cx="5453920" cy="5453920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6C3011E-8DC0-419B-A323-A5899FA0DC4C}">
      <dsp:nvSpPr>
        <dsp:cNvPr id="0" name=""/>
        <dsp:cNvSpPr/>
      </dsp:nvSpPr>
      <dsp:spPr>
        <a:xfrm>
          <a:off x="1124578" y="518122"/>
          <a:ext cx="2127028" cy="212702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Strengths:</a:t>
          </a:r>
          <a:r>
            <a:rPr lang="en-US" sz="2000" b="0" i="0" kern="1200" baseline="0" dirty="0"/>
            <a:t> Control independent, Securitate </a:t>
          </a:r>
          <a:r>
            <a:rPr lang="en-US" sz="2000" b="0" i="0" kern="1200" baseline="0" dirty="0" err="1"/>
            <a:t>ridicată</a:t>
          </a:r>
          <a:endParaRPr lang="en-US" sz="2000" kern="1200" dirty="0"/>
        </a:p>
      </dsp:txBody>
      <dsp:txXfrm>
        <a:off x="1228411" y="621955"/>
        <a:ext cx="1919362" cy="1919362"/>
      </dsp:txXfrm>
    </dsp:sp>
    <dsp:sp modelId="{DD289691-6370-4AB9-ABF1-147FED4F341F}">
      <dsp:nvSpPr>
        <dsp:cNvPr id="0" name=""/>
        <dsp:cNvSpPr/>
      </dsp:nvSpPr>
      <dsp:spPr>
        <a:xfrm>
          <a:off x="3415225" y="518122"/>
          <a:ext cx="2127028" cy="212702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Weaknesses:</a:t>
          </a:r>
          <a:r>
            <a:rPr lang="en-US" sz="2000" b="0" i="0" kern="1200" baseline="0" dirty="0"/>
            <a:t> </a:t>
          </a:r>
          <a:r>
            <a:rPr lang="en-US" sz="2000" b="0" i="0" kern="1200" baseline="0" dirty="0" err="1"/>
            <a:t>Dependența</a:t>
          </a:r>
          <a:r>
            <a:rPr lang="en-US" sz="2000" b="0" i="0" kern="1200" baseline="0" dirty="0"/>
            <a:t> de </a:t>
          </a:r>
          <a:r>
            <a:rPr lang="en-US" sz="2000" b="0" i="0" kern="1200" baseline="0" dirty="0" err="1"/>
            <a:t>conexiunea</a:t>
          </a:r>
          <a:r>
            <a:rPr lang="en-US" sz="2000" b="0" i="0" kern="1200" baseline="0" dirty="0"/>
            <a:t> Wi-Fi</a:t>
          </a:r>
          <a:endParaRPr lang="en-US" sz="2000" kern="1200" dirty="0"/>
        </a:p>
      </dsp:txBody>
      <dsp:txXfrm>
        <a:off x="3519058" y="621955"/>
        <a:ext cx="1919362" cy="1919362"/>
      </dsp:txXfrm>
    </dsp:sp>
    <dsp:sp modelId="{9526FFFB-1EED-40C2-8A39-7F6060FF0E36}">
      <dsp:nvSpPr>
        <dsp:cNvPr id="0" name=""/>
        <dsp:cNvSpPr/>
      </dsp:nvSpPr>
      <dsp:spPr>
        <a:xfrm>
          <a:off x="1124578" y="2808768"/>
          <a:ext cx="2127028" cy="2127028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Opportunities:</a:t>
          </a:r>
          <a:r>
            <a:rPr lang="en-US" sz="2000" b="0" i="0" kern="1200" baseline="0" dirty="0"/>
            <a:t> </a:t>
          </a:r>
          <a:r>
            <a:rPr lang="en-US" sz="2000" b="0" i="0" kern="1200" baseline="0" dirty="0" err="1"/>
            <a:t>Extinderea</a:t>
          </a:r>
          <a:r>
            <a:rPr lang="en-US" sz="2000" b="0" i="0" kern="1200" baseline="0" dirty="0"/>
            <a:t> </a:t>
          </a:r>
          <a:r>
            <a:rPr lang="en-US" sz="2000" b="0" i="0" kern="1200" baseline="0" dirty="0" err="1"/>
            <a:t>către</a:t>
          </a:r>
          <a:r>
            <a:rPr lang="en-US" sz="2000" b="0" i="0" kern="1200" baseline="0" dirty="0"/>
            <a:t> o </a:t>
          </a:r>
          <a:r>
            <a:rPr lang="en-US" sz="2000" b="0" i="0" kern="1200" baseline="0" dirty="0" err="1"/>
            <a:t>casă</a:t>
          </a:r>
          <a:r>
            <a:rPr lang="en-US" sz="2000" b="0" i="0" kern="1200" baseline="0" dirty="0"/>
            <a:t> </a:t>
          </a:r>
          <a:r>
            <a:rPr lang="en-US" sz="2000" b="0" i="0" kern="1200" baseline="0" dirty="0" err="1"/>
            <a:t>complet</a:t>
          </a:r>
          <a:r>
            <a:rPr lang="en-US" sz="2000" b="0" i="0" kern="1200" baseline="0" dirty="0"/>
            <a:t> </a:t>
          </a:r>
          <a:r>
            <a:rPr lang="en-US" sz="2000" b="0" i="0" kern="1200" baseline="0" dirty="0" err="1"/>
            <a:t>automatizată</a:t>
          </a:r>
          <a:endParaRPr lang="en-US" sz="2000" kern="1200" dirty="0"/>
        </a:p>
      </dsp:txBody>
      <dsp:txXfrm>
        <a:off x="1228411" y="2912601"/>
        <a:ext cx="1919362" cy="1919362"/>
      </dsp:txXfrm>
    </dsp:sp>
    <dsp:sp modelId="{873F9096-DE31-4881-A5A8-E82701490D1D}">
      <dsp:nvSpPr>
        <dsp:cNvPr id="0" name=""/>
        <dsp:cNvSpPr/>
      </dsp:nvSpPr>
      <dsp:spPr>
        <a:xfrm>
          <a:off x="3415225" y="2808768"/>
          <a:ext cx="2127028" cy="2127028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Threats:</a:t>
          </a:r>
          <a:r>
            <a:rPr lang="en-US" sz="2000" b="0" i="0" kern="1200" baseline="0" dirty="0"/>
            <a:t> </a:t>
          </a:r>
          <a:r>
            <a:rPr lang="ro-RO" sz="2000" b="0" i="0" kern="1200" baseline="0" dirty="0"/>
            <a:t>Fiabilitate, </a:t>
          </a:r>
          <a:r>
            <a:rPr lang="ro-RO" sz="2000" b="0" i="0" kern="1200" baseline="0"/>
            <a:t>Cost mai ridicat</a:t>
          </a:r>
          <a:endParaRPr lang="en-US" sz="2000" kern="1200" dirty="0"/>
        </a:p>
      </dsp:txBody>
      <dsp:txXfrm>
        <a:off x="3519058" y="2912601"/>
        <a:ext cx="1919362" cy="19193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B436AD-4A26-4235-8DD1-0D15162022B2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3CD20E-B295-46D3-97F2-71194ED4420F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100" b="1" kern="1200" dirty="0"/>
            <a:t>Senzori de monitorizare</a:t>
          </a:r>
          <a:r>
            <a:rPr lang="en-US" sz="2100" b="1" kern="1200" dirty="0"/>
            <a:t> </a:t>
          </a:r>
          <a:r>
            <a:rPr lang="ro-RO" sz="2100" b="1" kern="1200" dirty="0"/>
            <a:t>și ambientali</a:t>
          </a:r>
          <a:endParaRPr lang="en-US" sz="2100" kern="1200" dirty="0"/>
        </a:p>
      </dsp:txBody>
      <dsp:txXfrm>
        <a:off x="417971" y="2644140"/>
        <a:ext cx="2889450" cy="720000"/>
      </dsp:txXfrm>
    </dsp:sp>
    <dsp:sp modelId="{E94422E5-FC6B-4193-9E91-ED3F700183C4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C394C4-1299-4A0C-B86A-C2435B9EBBE8}">
      <dsp:nvSpPr>
        <dsp:cNvPr id="0" name=""/>
        <dsp:cNvSpPr/>
      </dsp:nvSpPr>
      <dsp:spPr>
        <a:xfrm>
          <a:off x="3813075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100" b="1" kern="1200" dirty="0"/>
            <a:t>Integrare vocală</a:t>
          </a:r>
          <a:endParaRPr lang="en-US" sz="2100" kern="1200" dirty="0"/>
        </a:p>
      </dsp:txBody>
      <dsp:txXfrm>
        <a:off x="3813075" y="2644140"/>
        <a:ext cx="2889450" cy="720000"/>
      </dsp:txXfrm>
    </dsp:sp>
    <dsp:sp modelId="{373BA0B0-D95E-4495-8C6F-22D0B44357D3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75D99D-CA78-4CE2-BEA9-CBFBD87A590C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 err="1"/>
            <a:t>Automatizare</a:t>
          </a:r>
          <a:r>
            <a:rPr lang="en-US" sz="2100" b="1" kern="1200" dirty="0"/>
            <a:t> </a:t>
          </a:r>
          <a:r>
            <a:rPr lang="en-US" sz="2100" b="1" kern="1200" dirty="0" err="1"/>
            <a:t>bazată</a:t>
          </a:r>
          <a:r>
            <a:rPr lang="en-US" sz="2100" b="1" kern="1200" dirty="0"/>
            <a:t> pe </a:t>
          </a:r>
          <a:r>
            <a:rPr lang="en-US" sz="2100" b="1" kern="1200" dirty="0" err="1"/>
            <a:t>timp</a:t>
          </a:r>
          <a:endParaRPr lang="en-US" sz="2100" kern="1200" dirty="0"/>
        </a:p>
      </dsp:txBody>
      <dsp:txXfrm>
        <a:off x="7208178" y="2644140"/>
        <a:ext cx="28894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node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67AD7-EB78-B2C0-E05C-3C1BAFFC2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851293-E924-C16D-C9BB-EB88D464FE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1DE40-4E13-7074-805C-703BFCC3D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CD283-A7CB-4146-9C81-450852F90EFA}" type="datetimeFigureOut">
              <a:rPr lang="en-US" smtClean="0"/>
              <a:t>23-Jan-26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14CAAA-7C7B-C6EC-9196-0EFD07692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0C604-35B9-B3A2-58B5-2A63AE32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8EFC6-55F7-4249-A657-373745708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345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EA666-D430-7420-0282-D88E449A0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AF6D0C-B0D5-E457-E6DA-00155B3DC6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92D0E-403C-B3BD-878D-16DC19E3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CD283-A7CB-4146-9C81-450852F90EFA}" type="datetimeFigureOut">
              <a:rPr lang="en-US" smtClean="0"/>
              <a:t>23-Jan-26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76A8E-CA04-C6A5-C112-40F57B5E4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3F930-5361-9E2D-B6DF-DB2E5F9E2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8EFC6-55F7-4249-A657-373745708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647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89AD12-8B09-DF02-41D3-9F3C7E7E82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333198-0329-7240-B983-7D7BA14886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ABCD5-FC9A-B2A5-0823-310151310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CD283-A7CB-4146-9C81-450852F90EFA}" type="datetimeFigureOut">
              <a:rPr lang="en-US" smtClean="0"/>
              <a:t>23-Jan-26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729B9-F26A-17E6-7D63-22DB33266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FAF96-8CFE-DBEA-E00D-EA7D872A1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8EFC6-55F7-4249-A657-373745708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17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91CC2-B2F9-DFFA-4517-FBE2D4680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8D0CA-1F13-834C-E522-D98C18484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2F9D5-7403-C0DF-0424-03A62412B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CD283-A7CB-4146-9C81-450852F90EFA}" type="datetimeFigureOut">
              <a:rPr lang="en-US" smtClean="0"/>
              <a:t>23-Jan-26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DF677-8A5B-FD66-F2F0-B44DFEA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B85BC-E562-FD06-C3D1-4E1D89DA0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8EFC6-55F7-4249-A657-373745708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919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E315F-E38A-B842-9DB8-E4E68D897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A1674D-5A1E-B73A-26A7-83C940084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D0E58-07A5-B01B-0799-641644315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CD283-A7CB-4146-9C81-450852F90EFA}" type="datetimeFigureOut">
              <a:rPr lang="en-US" smtClean="0"/>
              <a:t>23-Jan-26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7F717-D690-9A46-F5C4-19AB0399A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2D438-6266-18B7-33E3-22C1F1517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8EFC6-55F7-4249-A657-373745708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447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42B3D-677F-3A9C-F803-10905DDCB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6B9E8-2040-AE1E-FA94-157615F90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78D4A3-94B1-13D2-6C27-0107F68571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4063AC-A864-D6A1-0BE3-E16BC35FC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CD283-A7CB-4146-9C81-450852F90EFA}" type="datetimeFigureOut">
              <a:rPr lang="en-US" smtClean="0"/>
              <a:t>23-Jan-26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3155DD-A334-15D6-4FEF-F0FE696F3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FAA02-88BD-3496-B0B7-F046F4F46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8EFC6-55F7-4249-A657-373745708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69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5581E-8E61-B332-B107-FB5363044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C0EC7-34FC-5A1C-D731-BBF5A3FD8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5043D-B475-DC07-BB1A-1A20C78064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9A35B3-7E55-F2C8-E954-5F612F7397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9A62BC-1AB5-0164-1375-27B70578B0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9F4829-7EEB-E9CE-456E-7EF05C9E1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CD283-A7CB-4146-9C81-450852F90EFA}" type="datetimeFigureOut">
              <a:rPr lang="en-US" smtClean="0"/>
              <a:t>23-Jan-26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7EF841-6445-54DB-D34E-D7EC14285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56B74B-A1E5-A049-99BA-48C99BFDF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8EFC6-55F7-4249-A657-373745708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018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A8898-3EDC-1415-7F08-9B95DF4EA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EEE828-DAA4-F832-4C48-5E49987B1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CD283-A7CB-4146-9C81-450852F90EFA}" type="datetimeFigureOut">
              <a:rPr lang="en-US" smtClean="0"/>
              <a:t>23-Jan-26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10E5FD-F3EE-48BA-DB93-1D8EA6A7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23780A-0CA8-213E-A8BC-51E00AD89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8EFC6-55F7-4249-A657-373745708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32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63E5AF-6654-7082-EBE5-8F9524ADE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CD283-A7CB-4146-9C81-450852F90EFA}" type="datetimeFigureOut">
              <a:rPr lang="en-US" smtClean="0"/>
              <a:t>23-Jan-26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39DDB8-7821-B738-89AC-03B4B38A8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AA320-C4AB-0514-77B8-D6483208F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8EFC6-55F7-4249-A657-373745708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993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2576D-0454-B7AA-42EF-69D1EC51C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FCC31-4211-9728-69D6-640C8F04F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C20B4-E707-4372-0A64-870136626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484B83-6C72-2667-8EFF-7118C5C46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CD283-A7CB-4146-9C81-450852F90EFA}" type="datetimeFigureOut">
              <a:rPr lang="en-US" smtClean="0"/>
              <a:t>23-Jan-26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C1D1A8-6112-742D-4499-649A587C1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6EB912-2271-D68C-63B0-224ADFB73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8EFC6-55F7-4249-A657-373745708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459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1DA90-715E-0A66-7428-26AC11714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0F86F0-F79D-0589-2D69-7B2116A23B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D7C494-EA87-EC8A-BD8C-72342CA425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A3FC76-A3E4-2A3F-B871-918E4B0ED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CD283-A7CB-4146-9C81-450852F90EFA}" type="datetimeFigureOut">
              <a:rPr lang="en-US" smtClean="0"/>
              <a:t>23-Jan-26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0F9AC1-A00C-D050-F14C-22A8651CA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9AEB75-1289-5850-60E4-3EE8A18E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8EFC6-55F7-4249-A657-373745708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36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C10570-4A21-36C0-A327-F005A5B60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D420FA-4FE6-E60B-DB23-EA7C39282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A4F3E3-9BA9-E5AD-0412-AE230F9AE7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8CD283-A7CB-4146-9C81-450852F90EFA}" type="datetimeFigureOut">
              <a:rPr lang="en-US" smtClean="0"/>
              <a:t>23-Jan-26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5AACC-B290-E990-A553-36037ABCE1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88DB4-C989-CB5A-B245-7B5BD3708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A8EFC6-55F7-4249-A657-373745708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668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smart-plug-bia12340.vercel.app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BC7E5-76DB-4826-8C07-4A49B6353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8992" y="-34538"/>
            <a:ext cx="6655405" cy="633547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B06059C-C357-4011-82B9-9C0106301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5194" y="-23905"/>
            <a:ext cx="6705251" cy="6318526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6886" y="-23905"/>
            <a:ext cx="6705251" cy="6215019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DB51AA-FF77-0E89-AFC0-D04F5AEC1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2409" y="895483"/>
            <a:ext cx="5786232" cy="3011190"/>
          </a:xfrm>
        </p:spPr>
        <p:txBody>
          <a:bodyPr>
            <a:normAutofit/>
          </a:bodyPr>
          <a:lstStyle/>
          <a:p>
            <a:r>
              <a:rPr lang="en-US" sz="5400" b="1">
                <a:solidFill>
                  <a:schemeClr val="bg1"/>
                </a:solidFill>
              </a:rPr>
              <a:t>Priz</a:t>
            </a:r>
            <a:r>
              <a:rPr lang="ro-RO" sz="5400" b="1">
                <a:solidFill>
                  <a:schemeClr val="bg1"/>
                </a:solidFill>
              </a:rPr>
              <a:t>ă</a:t>
            </a:r>
            <a:r>
              <a:rPr lang="en-US" sz="5400" b="1">
                <a:solidFill>
                  <a:schemeClr val="bg1"/>
                </a:solidFill>
              </a:rPr>
              <a:t> inteligentă cu 3 ieșiri independente</a:t>
            </a: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8B457-C495-7C97-DD90-0D33A8E64B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6270" y="4142096"/>
            <a:ext cx="5338511" cy="105514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Raicu Bianca-Elena</a:t>
            </a:r>
          </a:p>
        </p:txBody>
      </p:sp>
      <p:sp>
        <p:nvSpPr>
          <p:cNvPr id="20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218E095B-4870-4AD5-9C41-C16D59523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4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583101" y="3578317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E8CB2F0-2F5A-4EBD-B214-E0309C31F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FD3887D-244B-4EC4-9208-E304984C5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7224C31-855E-4593-8A58-5B2B0CC4F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39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135A26D-9D47-467E-91F1-31149BF0D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6EE3E-6DA6-29DC-0AF8-4E915825E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393360" cy="1325563"/>
          </a:xfrm>
        </p:spPr>
        <p:txBody>
          <a:bodyPr>
            <a:normAutofit/>
          </a:bodyPr>
          <a:lstStyle/>
          <a:p>
            <a:r>
              <a:rPr lang="en-US" dirty="0"/>
              <a:t>De </a:t>
            </a:r>
            <a:r>
              <a:rPr lang="en-US" dirty="0" err="1"/>
              <a:t>ce</a:t>
            </a:r>
            <a:r>
              <a:rPr lang="en-US" dirty="0"/>
              <a:t>? (</a:t>
            </a:r>
            <a:r>
              <a:rPr lang="en-US" dirty="0" err="1"/>
              <a:t>Problema</a:t>
            </a:r>
            <a:r>
              <a:rPr lang="en-US" dirty="0"/>
              <a:t>)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B147A70-DC29-4DDF-A34C-2B82C6E2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19333" y="0"/>
            <a:ext cx="842502" cy="354793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EAC07-3C3D-7F09-5BDB-69F327CB9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pPr marL="571500" lvl="0" indent="-571500"/>
            <a:r>
              <a:rPr lang="en-US" dirty="0"/>
              <a:t>Ai </a:t>
            </a:r>
            <a:r>
              <a:rPr lang="en-US" dirty="0" err="1"/>
              <a:t>uitat</a:t>
            </a:r>
            <a:r>
              <a:rPr lang="en-US" dirty="0"/>
              <a:t> </a:t>
            </a:r>
            <a:r>
              <a:rPr lang="en-US" dirty="0" err="1"/>
              <a:t>vreodată</a:t>
            </a:r>
            <a:r>
              <a:rPr lang="en-US" dirty="0"/>
              <a:t> </a:t>
            </a:r>
            <a:r>
              <a:rPr lang="en-US" dirty="0" err="1"/>
              <a:t>fierul</a:t>
            </a:r>
            <a:r>
              <a:rPr lang="en-US" dirty="0"/>
              <a:t> de </a:t>
            </a:r>
            <a:r>
              <a:rPr lang="en-US" dirty="0" err="1"/>
              <a:t>călcat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priză</a:t>
            </a:r>
            <a:r>
              <a:rPr lang="en-US" dirty="0"/>
              <a:t>? </a:t>
            </a:r>
            <a:endParaRPr lang="ro-RO" dirty="0"/>
          </a:p>
          <a:p>
            <a:pPr marL="571500" lvl="0" indent="-571500"/>
            <a:r>
              <a:rPr lang="ro-RO" dirty="0"/>
              <a:t>Vrei să găsești căldură în casă când te întorci din vacanță?</a:t>
            </a:r>
          </a:p>
          <a:p>
            <a:pPr marL="571500" lvl="0" indent="-571500"/>
            <a:r>
              <a:rPr lang="ro-RO" dirty="0"/>
              <a:t> V</a:t>
            </a:r>
            <a:r>
              <a:rPr lang="en-US" dirty="0"/>
              <a:t>rei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reduci</a:t>
            </a:r>
            <a:r>
              <a:rPr lang="en-US" dirty="0"/>
              <a:t> </a:t>
            </a:r>
            <a:r>
              <a:rPr lang="en-US" dirty="0" err="1"/>
              <a:t>consumul</a:t>
            </a:r>
            <a:r>
              <a:rPr lang="en-US" dirty="0"/>
              <a:t> de </a:t>
            </a:r>
            <a:r>
              <a:rPr lang="en-US" dirty="0" err="1"/>
              <a:t>energie</a:t>
            </a:r>
            <a:r>
              <a:rPr lang="en-US" dirty="0"/>
              <a:t> </a:t>
            </a:r>
            <a:r>
              <a:rPr lang="en-US" dirty="0" err="1"/>
              <a:t>când</a:t>
            </a:r>
            <a:r>
              <a:rPr lang="en-US" dirty="0"/>
              <a:t> nu </a:t>
            </a:r>
            <a:r>
              <a:rPr lang="en-US" dirty="0" err="1"/>
              <a:t>ești</a:t>
            </a:r>
            <a:r>
              <a:rPr lang="en-US" dirty="0"/>
              <a:t> </a:t>
            </a:r>
            <a:r>
              <a:rPr lang="en-US" dirty="0" err="1"/>
              <a:t>acasă</a:t>
            </a:r>
            <a:r>
              <a:rPr lang="en-US" dirty="0"/>
              <a:t>?</a:t>
            </a:r>
            <a:r>
              <a:rPr lang="ro-RO" dirty="0"/>
              <a:t>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B438362-1E1E-4C62-A99E-4134CB163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80791" y="1327365"/>
            <a:ext cx="610857" cy="61085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6C077334-5571-4B83-A83E-4CCCFA7B5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19536" y="0"/>
            <a:ext cx="2093996" cy="1402773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Graphic 7" descr="Iron with solid fill">
            <a:extLst>
              <a:ext uri="{FF2B5EF4-FFF2-40B4-BE49-F238E27FC236}">
                <a16:creationId xmlns:a16="http://schemas.microsoft.com/office/drawing/2014/main" id="{A53E3989-0ECB-D0B0-4D77-C88F03569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04244" y="423977"/>
            <a:ext cx="2533422" cy="2533422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pic>
        <p:nvPicPr>
          <p:cNvPr id="13" name="Graphic 12" descr="Coins with solid fill">
            <a:extLst>
              <a:ext uri="{FF2B5EF4-FFF2-40B4-BE49-F238E27FC236}">
                <a16:creationId xmlns:a16="http://schemas.microsoft.com/office/drawing/2014/main" id="{2852F385-D8D2-E391-4842-CB1689B68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04244" y="3758506"/>
            <a:ext cx="2533422" cy="2533422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pic>
        <p:nvPicPr>
          <p:cNvPr id="11" name="Graphic 10" descr="Indoor Fireplace with solid fill">
            <a:extLst>
              <a:ext uri="{FF2B5EF4-FFF2-40B4-BE49-F238E27FC236}">
                <a16:creationId xmlns:a16="http://schemas.microsoft.com/office/drawing/2014/main" id="{1786110E-E460-37BD-CFCC-4C0081086D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19536" y="2386356"/>
            <a:ext cx="2533423" cy="2533423"/>
          </a:xfrm>
          <a:custGeom>
            <a:avLst/>
            <a:gdLst/>
            <a:ahLst/>
            <a:cxnLst/>
            <a:rect l="l" t="t" r="r" b="b"/>
            <a:pathLst>
              <a:path w="3064284" h="3064284">
                <a:moveTo>
                  <a:pt x="166483" y="0"/>
                </a:moveTo>
                <a:lnTo>
                  <a:pt x="2897801" y="0"/>
                </a:lnTo>
                <a:cubicBezTo>
                  <a:pt x="2989747" y="0"/>
                  <a:pt x="3064284" y="74537"/>
                  <a:pt x="3064284" y="166483"/>
                </a:cubicBezTo>
                <a:lnTo>
                  <a:pt x="3064284" y="2897801"/>
                </a:lnTo>
                <a:cubicBezTo>
                  <a:pt x="3064284" y="2989747"/>
                  <a:pt x="2989747" y="3064284"/>
                  <a:pt x="2897801" y="3064284"/>
                </a:cubicBezTo>
                <a:lnTo>
                  <a:pt x="166483" y="3064284"/>
                </a:lnTo>
                <a:cubicBezTo>
                  <a:pt x="74537" y="3064284"/>
                  <a:pt x="0" y="2989747"/>
                  <a:pt x="0" y="2897801"/>
                </a:cubicBezTo>
                <a:lnTo>
                  <a:pt x="0" y="166483"/>
                </a:lnTo>
                <a:cubicBezTo>
                  <a:pt x="0" y="74537"/>
                  <a:pt x="74537" y="0"/>
                  <a:pt x="166483" y="0"/>
                </a:cubicBezTo>
                <a:close/>
              </a:path>
            </a:pathLst>
          </a:custGeom>
        </p:spPr>
      </p:pic>
      <p:sp>
        <p:nvSpPr>
          <p:cNvPr id="41" name="Arc 40">
            <a:extLst>
              <a:ext uri="{FF2B5EF4-FFF2-40B4-BE49-F238E27FC236}">
                <a16:creationId xmlns:a16="http://schemas.microsoft.com/office/drawing/2014/main" id="{4D3DC50D-CA0F-48F9-B17E-20D8669AA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76147" y="5530635"/>
            <a:ext cx="3939038" cy="3939038"/>
          </a:xfrm>
          <a:prstGeom prst="arc">
            <a:avLst>
              <a:gd name="adj1" fmla="val 16200000"/>
              <a:gd name="adj2" fmla="val 20354996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1B80E9C-CF8A-440B-B8F5-54BF121BF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19536" y="6066084"/>
            <a:ext cx="1913062" cy="791916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525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BC922C-8D87-08C7-1E9C-C3F90CD8F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ro-RO" dirty="0">
                <a:solidFill>
                  <a:schemeClr val="bg1"/>
                </a:solidFill>
              </a:rPr>
              <a:t>Ce? (Produsul)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700" dirty="0">
                <a:solidFill>
                  <a:schemeClr val="bg1"/>
                </a:solidFill>
              </a:rPr>
              <a:t>Un </a:t>
            </a:r>
            <a:r>
              <a:rPr lang="en-US" sz="2700" dirty="0" err="1">
                <a:solidFill>
                  <a:schemeClr val="bg1"/>
                </a:solidFill>
              </a:rPr>
              <a:t>sistem</a:t>
            </a:r>
            <a:r>
              <a:rPr lang="en-US" sz="2700" dirty="0">
                <a:solidFill>
                  <a:schemeClr val="bg1"/>
                </a:solidFill>
              </a:rPr>
              <a:t> de control </a:t>
            </a:r>
            <a:r>
              <a:rPr lang="en-US" sz="2700" dirty="0" err="1">
                <a:solidFill>
                  <a:schemeClr val="bg1"/>
                </a:solidFill>
              </a:rPr>
              <a:t>inteligent</a:t>
            </a:r>
            <a:r>
              <a:rPr lang="en-US" sz="2700" dirty="0">
                <a:solidFill>
                  <a:schemeClr val="bg1"/>
                </a:solidFill>
              </a:rPr>
              <a:t> </a:t>
            </a:r>
            <a:r>
              <a:rPr lang="en-US" sz="2700" dirty="0" err="1">
                <a:solidFill>
                  <a:schemeClr val="bg1"/>
                </a:solidFill>
              </a:rPr>
              <a:t>pentru</a:t>
            </a:r>
            <a:r>
              <a:rPr lang="en-US" sz="2700" dirty="0">
                <a:solidFill>
                  <a:schemeClr val="bg1"/>
                </a:solidFill>
              </a:rPr>
              <a:t> 3 </a:t>
            </a:r>
            <a:r>
              <a:rPr lang="en-US" sz="2700" dirty="0" err="1">
                <a:solidFill>
                  <a:schemeClr val="bg1"/>
                </a:solidFill>
              </a:rPr>
              <a:t>ieșiri</a:t>
            </a:r>
            <a:r>
              <a:rPr lang="en-US" sz="2700" dirty="0">
                <a:solidFill>
                  <a:schemeClr val="bg1"/>
                </a:solidFill>
              </a:rPr>
              <a:t> </a:t>
            </a:r>
            <a:r>
              <a:rPr lang="en-US" sz="2700" dirty="0" err="1">
                <a:solidFill>
                  <a:schemeClr val="bg1"/>
                </a:solidFill>
              </a:rPr>
              <a:t>independente</a:t>
            </a:r>
            <a:r>
              <a:rPr lang="en-US" sz="2700" dirty="0">
                <a:solidFill>
                  <a:schemeClr val="bg1"/>
                </a:solidFill>
              </a:rPr>
              <a:t>, </a:t>
            </a:r>
            <a:r>
              <a:rPr lang="en-US" sz="2700" dirty="0" err="1">
                <a:solidFill>
                  <a:schemeClr val="bg1"/>
                </a:solidFill>
              </a:rPr>
              <a:t>accesibil</a:t>
            </a:r>
            <a:r>
              <a:rPr lang="en-US" sz="2700" dirty="0">
                <a:solidFill>
                  <a:schemeClr val="bg1"/>
                </a:solidFill>
              </a:rPr>
              <a:t> de </a:t>
            </a:r>
            <a:r>
              <a:rPr lang="en-US" sz="2700" dirty="0" err="1">
                <a:solidFill>
                  <a:schemeClr val="bg1"/>
                </a:solidFill>
              </a:rPr>
              <a:t>oriunde</a:t>
            </a:r>
            <a:r>
              <a:rPr lang="en-US" sz="2700" dirty="0">
                <a:solidFill>
                  <a:schemeClr val="bg1"/>
                </a:solidFill>
              </a:rPr>
              <a:t> </a:t>
            </a:r>
            <a:r>
              <a:rPr lang="en-US" sz="2700" dirty="0" err="1">
                <a:solidFill>
                  <a:schemeClr val="bg1"/>
                </a:solidFill>
              </a:rPr>
              <a:t>în</a:t>
            </a:r>
            <a:r>
              <a:rPr lang="en-US" sz="2700" dirty="0">
                <a:solidFill>
                  <a:schemeClr val="bg1"/>
                </a:solidFill>
              </a:rPr>
              <a:t> </a:t>
            </a:r>
            <a:r>
              <a:rPr lang="en-US" sz="2700" dirty="0" err="1">
                <a:solidFill>
                  <a:schemeClr val="bg1"/>
                </a:solidFill>
              </a:rPr>
              <a:t>lume</a:t>
            </a:r>
            <a:r>
              <a:rPr lang="en-US" sz="2700" dirty="0">
                <a:solidFill>
                  <a:schemeClr val="bg1"/>
                </a:solidFill>
              </a:rPr>
              <a:t> </a:t>
            </a:r>
            <a:r>
              <a:rPr lang="en-US" sz="2700" dirty="0" err="1">
                <a:solidFill>
                  <a:schemeClr val="bg1"/>
                </a:solidFill>
              </a:rPr>
              <a:t>prin</a:t>
            </a:r>
            <a:r>
              <a:rPr lang="en-US" sz="2700" dirty="0">
                <a:solidFill>
                  <a:schemeClr val="bg1"/>
                </a:solidFill>
              </a:rPr>
              <a:t> Cloud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8EA4DA1-2888-70B4-6F51-1B2313AE10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111" t="11922" r="20029" b="5679"/>
          <a:stretch>
            <a:fillRect/>
          </a:stretch>
        </p:blipFill>
        <p:spPr>
          <a:xfrm>
            <a:off x="6273189" y="956517"/>
            <a:ext cx="4854764" cy="509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278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A29EB4-F5F3-9AF0-317F-7230DAA472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7529" b="820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DB7B9E-A15D-5899-56C9-B1D44D502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/>
              <a:t>Viziune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Implementare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B423226-32A3-0816-E227-4432A0AC35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088834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95941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4D2A61-C82F-2044-7C31-C3AF66C1DD1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1409" b="432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357D5F-5391-4E6C-8F0F-9C8CAE966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lvl="0"/>
            <a:r>
              <a:rPr lang="ro-RO" b="1" dirty="0"/>
              <a:t>Ghid de utilizare și funcționare</a:t>
            </a:r>
            <a:endParaRPr lang="en-US" b="1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D82B11E-EFA2-67C7-754C-EB23B5758D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217104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473976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460E15-2E5A-4B15-8C8B-CA1E8C543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273" y="2431484"/>
            <a:ext cx="3115265" cy="1347075"/>
          </a:xfrm>
        </p:spPr>
        <p:txBody>
          <a:bodyPr anchor="b">
            <a:normAutofit/>
          </a:bodyPr>
          <a:lstStyle/>
          <a:p>
            <a:pPr algn="r"/>
            <a:r>
              <a:rPr lang="ro-RO" sz="4000" dirty="0">
                <a:solidFill>
                  <a:srgbClr val="FFFFFF"/>
                </a:solidFill>
              </a:rPr>
              <a:t>Analiza SWOT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EDD6147D-86EE-4FBA-1238-6F5EB8C6EC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2669806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1127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A81FD-7543-5EAC-1E6F-36EE4F0A7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ro-RO" dirty="0">
                <a:solidFill>
                  <a:schemeClr val="bg1"/>
                </a:solidFill>
              </a:rPr>
              <a:t>DEMO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7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FF339-FD24-4673-3161-5CBDA1D84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hlinkClick r:id="rId2"/>
              </a:rPr>
              <a:t>https://smart-plug-bia12340.vercel.app/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5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6457803-14DA-12D4-168C-4401E836C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586" y="2039126"/>
            <a:ext cx="4907300" cy="368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027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093D56-A43D-5B3F-9787-1BB07A4627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7354" b="8376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1CBBE3-1AAC-597F-74D0-A57A03407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5477"/>
            <a:ext cx="10515600" cy="1325563"/>
          </a:xfrm>
        </p:spPr>
        <p:txBody>
          <a:bodyPr>
            <a:normAutofit/>
          </a:bodyPr>
          <a:lstStyle/>
          <a:p>
            <a:r>
              <a:rPr lang="ro-RO" dirty="0">
                <a:solidFill>
                  <a:srgbClr val="FFFFFF"/>
                </a:solidFill>
              </a:rPr>
              <a:t>Îmbunătățiri viitoare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073BC1F-C9F9-CC47-1AD3-8A825DC7B0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0977629"/>
              </p:ext>
            </p:extLst>
          </p:nvPr>
        </p:nvGraphicFramePr>
        <p:xfrm>
          <a:off x="855133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45365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3677BAFB-3BD3-41BB-9107-FAE224AE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E6823A9B-C188-42D4-847C-3AD928DB1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42784" y="253140"/>
            <a:ext cx="6184555" cy="618455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4B557F3-1A0C-4749-A6DB-EAC082DF3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4848" y="253140"/>
            <a:ext cx="6184555" cy="6184555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55D55AA6-3751-494F-868A-DCEDC5CE8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03723" y="136525"/>
            <a:ext cx="6184555" cy="618455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BF9CB3-0A52-C5DB-004D-0AE26F692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965580"/>
            <a:ext cx="5204489" cy="31605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Mulțumesc</a:t>
            </a: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pentru</a:t>
            </a: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atenție</a:t>
            </a: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!</a:t>
            </a:r>
          </a:p>
        </p:txBody>
      </p:sp>
      <p:sp>
        <p:nvSpPr>
          <p:cNvPr id="84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6" name="Graphic 212">
            <a:extLst>
              <a:ext uri="{FF2B5EF4-FFF2-40B4-BE49-F238E27FC236}">
                <a16:creationId xmlns:a16="http://schemas.microsoft.com/office/drawing/2014/main" id="{D82AB1B2-7970-42CF-8BF5-567C69E9F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88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80947" y="1755501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C10FB9CA-E7FA-462C-B537-F1224ED1A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8469AE7-A75B-4F37-850B-EF5974ABE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6" name="Graphic 4">
            <a:extLst>
              <a:ext uri="{FF2B5EF4-FFF2-40B4-BE49-F238E27FC236}">
                <a16:creationId xmlns:a16="http://schemas.microsoft.com/office/drawing/2014/main" id="{63301095-70B2-49AA-8DA9-A35629AD6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97506" y="4175798"/>
            <a:ext cx="1861486" cy="1861665"/>
            <a:chOff x="5734053" y="3067000"/>
            <a:chExt cx="724484" cy="724549"/>
          </a:xfrm>
          <a:solidFill>
            <a:schemeClr val="bg1"/>
          </a:solidFill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218E08C-0BEA-45C2-8C09-4141DDDA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06700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32F6090-14E0-44C6-B9FC-C91047BCD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FDB9402B-335C-4892-9E7C-C400E95BE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A4371D-4448-409A-93F3-0C92E3EB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80149CB-4B8F-4FD1-AC5E-25670C9EA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2D49A1A-35B0-4620-9D1E-A782A0E97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FF46F08-B1E4-44C1-BD4A-4191D6EAD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DB16610-3D81-4E5C-850D-5D1245C0D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2624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05501B2-83AC-4299-BE5A-8CA16B408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2624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7CF1B90-3B3A-403E-A94F-8B82945D0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56A1CBA9-4AC1-4C42-9429-3FF31DF28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21318D9B-FD39-402A-ADFA-0E6CC789A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333FB08F-B346-47C0-A7CD-1DE53E6C0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12624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93AD6F2-6408-4A8E-9749-CB7388EF3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15D9D2F-1568-4BE3-A54A-69F52492B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8539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AB547A7-0D80-491F-98B4-C6B7CC4F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E2693CD-DAF5-4B26-9A2F-17673BF3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A96EEE12-952A-4693-B161-D7071D601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F4228DCC-1611-4BDC-90AA-231F67EB1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DA163C3C-D3DF-461F-B6A8-90C7C227D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4D021D29-2980-41C3-AB83-DA93C105B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C09C1FA-1A9D-49A7-9D73-8B777140A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24463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0B8D8CD4-7B9B-48A5-BC59-0CB85935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24463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224D0A27-A8B0-4020-9399-24127726E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168E8EBA-9F8C-4650-B9BE-38A0A56BC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A460BB3-2605-4AA2-AE1D-B9FB61EB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1E2E38EE-DBBE-4CC1-9498-E7193E1B2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2446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F191D5C-7D2A-4408-A8F2-389D2360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08F7193B-B379-4921-9F17-1841D506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0378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B4C5E53C-6003-4F74-B1CA-C7EA1E499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97B2B1-1CF5-46A5-940D-AB8F57F59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783F4F1-D8CE-4453-B79B-AD976E27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6A7A4C9-F24F-4F00-A2FA-29E788A0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B694A32-59D6-46E3-8CE4-E4C485C2C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83EBB4C-28FF-41C6-90D6-5F30FC086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707659D-8AE9-49B5-AB29-ECC099F49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63031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5C987ECC-9573-46EA-9C4A-7C3CAE39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6302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DAF6708-18C2-4082-B024-6CEA32AE0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72CBB5AE-39E2-4D9B-A834-64D31B003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592DE98-77BF-4E8E-AEB4-1934207BA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5AF5D9A0-BA94-4D2B-8479-26C55355B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63031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CAA6A8E-7ACF-4EF7-AAD6-734A009D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D3DD3695-F212-4BAD-BBB3-EC1F6247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22181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AB1B3ECB-7594-4C5C-B62B-E686C0A89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5EE54C3C-D9E5-4782-B8F6-058EB2D63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EAE78EEE-DC43-44E1-AB47-ACB80F94B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47D67EF-1141-4582-866E-FE02FB236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9ECC931-60A1-4628-A34B-4B68DA3CC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587D2BE-3417-44AE-BEEF-57F88CEC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FCEB2ED3-A08D-4286-B75D-893289F3F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7C7DB7BB-8173-4377-85B0-032B7BDAB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93EF69B4-3F48-4509-8BF8-926E23BC1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1A86650-1EF5-46E3-885D-96985105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7EBBDE2-BD90-481F-A671-34E2186F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7DAF1CB-838D-4C5C-8FB7-76BF677FE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4573DA8-D2F3-4644-AC79-83843615C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2624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1AB53B8-0D5C-44BD-A2A9-ABBF659E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9B7FA60-B453-4877-8D47-CA1209DF9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7A6D2414-BCCC-40E8-B990-47642EFE9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0F37C2B-B7E6-420D-AD39-3AE4A2FBE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2624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F6417E45-D7FC-40B8-AD49-941B28D1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2624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2A8D1963-0C59-476C-AAFA-A7AF4FF50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8539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6BE777A9-EC29-46FC-AD21-AC7FD89B1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3BA1CE-93FB-42C7-8381-765E50023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7F30F275-ADC8-4FD1-8B4B-673B37517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B20529C-F2DD-4607-8DEE-19A932968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8029A9A-DFF9-49CE-8CEE-95A6695F3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8539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822C2EC-B05D-4CE6-9D59-164769D0E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244634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53A0760F-F576-4A97-94AF-8BBE59084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CA76721C-646A-4910-AD1A-BE6B6776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065D4766-CAEC-4074-A9E2-6110A1238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1A0AC6-319D-49D8-A4FB-17A70E8E8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9502B48-2B92-45BF-B9AC-1102B3807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24463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6363AFA7-321F-431C-B2FD-ADCB4D24B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3EDDE1B-7379-4973-8CFD-F3C737104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1F20B58A-2DB8-46B2-9E93-9C8C817D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A5A3EF12-3DA1-4505-A44B-1B9634887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5B08812B-9264-47E7-8EC8-1233869F6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2A29F226-A243-410B-BEE4-EBA9DD76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0378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9DF57348-F837-475C-A7AA-3C7210041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63028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E41B89A-9A45-4947-ADB0-940040049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6C1F1525-32BC-46E1-84E6-C2BB88730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73A8972-BA44-40C6-B045-83E78C4D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196E956-03D1-4F79-826A-A2F5E3DE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6302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ADA7B07B-EAC8-4FA5-B14F-3ABF8BA7A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63029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93C28672-FF9E-4FE0-AC47-2FDD26CD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4221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E347BAB3-EA9C-4ADD-AE5E-28F2E3C53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321920C4-EE31-4F03-A0D5-A280D3F4B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6EBB3D05-4C78-4F10-8D03-8909DBCFB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4221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FC65F531-84E4-463F-8791-EB6EDFA63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4221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A63BB6A3-D482-43F2-9F5F-20E163CC4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ABDCCD34-EB5D-4194-8A28-1424E98A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81330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F058544E-163D-4FFF-9A69-0B3A3F2D6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11041486-0577-4F0E-8DD5-5E20E2672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71D11099-C84E-43AC-9F20-92460E170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E598FB87-8AFF-4C56-9E2C-776F4641E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701E761-16DE-4350-9718-DD81B37FB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2E747F-E415-4348-A11A-4CABCB64B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C6472F13-E6DE-4469-9563-F478261B6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405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C72FE15-910B-4622-A14C-AFA2DFCC0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BAB8F759-DEFA-4D35-B76E-6D3034FB7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1BBCEBD-DCE2-4354-B878-49ABEC367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CBB3A18-0021-403F-8E24-8805829B4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FDF7AAC-1EC6-4409-90AB-DBB98488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B9999E8-7D25-4049-8328-685B556DC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E77FC8A9-DEAE-424D-B460-12E0F3268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997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4F9C69A-0DCF-444A-B970-32B412048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8BD94DDA-54FF-48EE-9DAC-C0EA6F91D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8A6989-0132-4CB7-BB68-EEBC4E080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1357332-D19F-4C2B-B474-21D5539B9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295C7590-8B80-428C-95A9-638B26542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CA0E8A31-7520-4726-9D96-43BA87407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407EEE0-5D8E-4CCC-A91B-0CB523227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3" y="365896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3799DFCC-868B-4257-B530-8E8D616CC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99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F7F5EEB5-FE82-45A8-97C4-88460ABAF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49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CD76E4C7-EB07-499D-9BC3-FF39C8B6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86EFDF8D-E5F7-4EB8-B8DA-3CC7E21D8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CA6506B-EACA-4FB2-81AB-E028F4478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0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193E4771-2787-4901-93D8-7E90F3F47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0EA31773-15F1-4605-8787-6891ABB2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71811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1302C213-2CD5-4168-9534-111E6E81A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B9B36C24-2336-41FD-BAC4-6CD69DFD5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CA3AFAFE-D376-4A7B-928B-833531472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7C685A00-A4F7-4250-BAAA-70978DADE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E52682F3-EDD5-4BDC-BB19-A4540873A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2C5E1880-CFBA-4547-9C23-6D2C43304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439AAF4F-2AAD-4A02-A7FA-FE28D5286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7" y="3777362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05614144-9309-41ED-8E05-839A6EEFF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1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24324D6F-A81D-45F2-BA36-C53F1AB0C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3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B00668D-07BC-47CF-9D1E-F94EC7C56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01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CF78A89-29F2-4973-8463-DF3C57EFB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54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5BCB645-FB02-40FC-99A4-06CA3F1B2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02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6115A3A-2FBE-4633-A426-37D05BC07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50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EFD8D2F-B95A-4C0A-AE85-53171B29F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481330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DD4F397-1F35-4E06-8EC1-8F58C5191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031E5E0-C77D-49F7-ADF2-258D23052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3F044DE9-FE64-4C30-8191-7E1547880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B18BCEB-85ED-4077-ACB7-FEB2F644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00C0927E-2CCF-4F8E-8A54-22B8A93C9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48132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0C3350E-04F5-4FED-9991-4DD964E099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405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F43D0338-A6C9-4866-8D0C-072664518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405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0EA171B-27E2-4100-9D5F-123CF6E7F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2FD540C-F3DF-40F5-B2BE-BBD113EF4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7768D93-FAD4-4236-969B-B8EE8E88F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405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0F5E0490-21C2-4EF6-950D-38814F32C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40588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8E981C9B-710F-4034-AE82-28B1B072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997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C62C2CC-DBAE-4877-8F55-02FE00AE8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D8F57D8B-1988-441F-9DAE-A525DA5E9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715F028-3A13-4D5F-86C4-74C0AD81D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DC6C9B50-47B3-44E7-B897-43D010A18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9973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3F602F0-702E-4D5F-A4FC-0E602C02B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9F379870-B34C-4DFC-9F0A-BDAB8C89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6589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641092AC-FED1-4D1D-B57C-0AC883CA9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EA8A0B5E-5BB1-46AF-AC31-7D3756F3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C519384-2192-432B-B768-64B4BC2D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3C77A9D-44F0-4289-A611-D8AF81357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A54AEDC-E418-4E02-A713-6CE30C0CD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1" y="36589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24FECFE3-9F31-47B0-B17F-CF2A1CEE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9" y="371813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68167DF4-8B16-419B-B7BA-2FD5FF6CC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A543D24F-44C0-4DDF-A30E-8C840754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3DEAE3C-3931-41EE-B4A1-F9385602B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B11945CD-32F6-4C09-82AF-551051231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92" y="3718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9109F44F-512F-4792-AED2-ECA80DDE1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0" y="37181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29B9E19B-BC56-46F2-BFFF-1688CEA55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77737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573BDDE-4AED-43FB-B8D1-B5F370893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EFFDA684-6DFF-4629-830E-6F2ACAB8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6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92E23250-6349-4726-AF61-08A57B3A2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55" y="377735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8536AAE6-5497-4B0A-9C9F-4EAA1BB32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14" y="377745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52B72898-B9DE-4574-BB20-0C317954D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2713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218</Words>
  <Application>Microsoft Office PowerPoint</Application>
  <PresentationFormat>Widescreen</PresentationFormat>
  <Paragraphs>31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Priză inteligentă cu 3 ieșiri independente</vt:lpstr>
      <vt:lpstr>De ce? (Problema)</vt:lpstr>
      <vt:lpstr>Ce? (Produsul) Un sistem de control inteligent pentru 3 ieșiri independente, accesibil de oriunde în lume prin Cloud</vt:lpstr>
      <vt:lpstr>Viziune și Implementare</vt:lpstr>
      <vt:lpstr>Ghid de utilizare și funcționare</vt:lpstr>
      <vt:lpstr>Analiza SWOT</vt:lpstr>
      <vt:lpstr>DEMO</vt:lpstr>
      <vt:lpstr>Îmbunătățiri viitoare</vt:lpstr>
      <vt:lpstr>Mulțumesc pentru atenție!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Bianca-Elena RAICU (132160)</dc:creator>
  <cp:lastModifiedBy>Bianca-Elena RAICU (132160)</cp:lastModifiedBy>
  <cp:revision>11</cp:revision>
  <dcterms:created xsi:type="dcterms:W3CDTF">2026-01-19T12:39:11Z</dcterms:created>
  <dcterms:modified xsi:type="dcterms:W3CDTF">2026-01-23T19:37:51Z</dcterms:modified>
</cp:coreProperties>
</file>